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4" r:id="rId4"/>
    <p:sldId id="261" r:id="rId5"/>
    <p:sldId id="262" r:id="rId6"/>
    <p:sldId id="273" r:id="rId7"/>
    <p:sldId id="265" r:id="rId8"/>
    <p:sldId id="263" r:id="rId9"/>
    <p:sldId id="266" r:id="rId10"/>
    <p:sldId id="269" r:id="rId11"/>
    <p:sldId id="272" r:id="rId12"/>
    <p:sldId id="268" r:id="rId13"/>
    <p:sldId id="270" r:id="rId14"/>
    <p:sldId id="258" r:id="rId15"/>
    <p:sldId id="259" r:id="rId16"/>
    <p:sldId id="26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8848" autoAdjust="0"/>
  </p:normalViewPr>
  <p:slideViewPr>
    <p:cSldViewPr snapToGrid="0" snapToObjects="1">
      <p:cViewPr varScale="1">
        <p:scale>
          <a:sx n="92" d="100"/>
          <a:sy n="92" d="100"/>
        </p:scale>
        <p:origin x="-1440" y="-96"/>
      </p:cViewPr>
      <p:guideLst>
        <p:guide orient="horz" pos="2160"/>
        <p:guide pos="2880"/>
      </p:guideLst>
    </p:cSldViewPr>
  </p:slideViewPr>
  <p:outlineViewPr>
    <p:cViewPr>
      <p:scale>
        <a:sx n="33" d="100"/>
        <a:sy n="33" d="100"/>
      </p:scale>
      <p:origin x="0" y="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7D3BC5-39F0-964D-9ACB-4EFE4162FC8D}" type="datetimeFigureOut">
              <a:rPr lang="en-US" smtClean="0"/>
              <a:t>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111987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D3BC5-39F0-964D-9ACB-4EFE4162FC8D}" type="datetimeFigureOut">
              <a:rPr lang="en-US" smtClean="0"/>
              <a:t>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69475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D3BC5-39F0-964D-9ACB-4EFE4162FC8D}" type="datetimeFigureOut">
              <a:rPr lang="en-US" smtClean="0"/>
              <a:t>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319630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D3BC5-39F0-964D-9ACB-4EFE4162FC8D}" type="datetimeFigureOut">
              <a:rPr lang="en-US" smtClean="0"/>
              <a:t>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29448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D3BC5-39F0-964D-9ACB-4EFE4162FC8D}" type="datetimeFigureOut">
              <a:rPr lang="en-US" smtClean="0"/>
              <a:t>3/5/16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255414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D3BC5-39F0-964D-9ACB-4EFE4162FC8D}" type="datetimeFigureOut">
              <a:rPr lang="en-US" smtClean="0"/>
              <a:t>3/5/16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360610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7D3BC5-39F0-964D-9ACB-4EFE4162FC8D}" type="datetimeFigureOut">
              <a:rPr lang="en-US" smtClean="0"/>
              <a:t>3/5/16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210919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7D3BC5-39F0-964D-9ACB-4EFE4162FC8D}" type="datetimeFigureOut">
              <a:rPr lang="en-US" smtClean="0"/>
              <a:t>3/5/16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200678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D3BC5-39F0-964D-9ACB-4EFE4162FC8D}" type="datetimeFigureOut">
              <a:rPr lang="en-US" smtClean="0"/>
              <a:t>3/5/16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128086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D3BC5-39F0-964D-9ACB-4EFE4162FC8D}" type="datetimeFigureOut">
              <a:rPr lang="en-US" smtClean="0"/>
              <a:t>3/5/16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77403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D3BC5-39F0-964D-9ACB-4EFE4162FC8D}" type="datetimeFigureOut">
              <a:rPr lang="en-US" smtClean="0"/>
              <a:t>3/5/16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83194-F787-3B45-80B4-D8B67F2E6808}" type="slidenum">
              <a:rPr lang="en-US" smtClean="0"/>
              <a:t>‹#›</a:t>
            </a:fld>
            <a:endParaRPr lang="en-US"/>
          </a:p>
        </p:txBody>
      </p:sp>
    </p:spTree>
    <p:extLst>
      <p:ext uri="{BB962C8B-B14F-4D97-AF65-F5344CB8AC3E}">
        <p14:creationId xmlns:p14="http://schemas.microsoft.com/office/powerpoint/2010/main" val="34723130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D3BC5-39F0-964D-9ACB-4EFE4162FC8D}" type="datetimeFigureOut">
              <a:rPr lang="en-US" smtClean="0"/>
              <a:t>3/5/16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83194-F787-3B45-80B4-D8B67F2E6808}" type="slidenum">
              <a:rPr lang="en-US" smtClean="0"/>
              <a:t>‹#›</a:t>
            </a:fld>
            <a:endParaRPr lang="en-US"/>
          </a:p>
        </p:txBody>
      </p:sp>
    </p:spTree>
    <p:extLst>
      <p:ext uri="{BB962C8B-B14F-4D97-AF65-F5344CB8AC3E}">
        <p14:creationId xmlns:p14="http://schemas.microsoft.com/office/powerpoint/2010/main" val="388749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5440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Idle Words: Eu</a:t>
            </a:r>
            <a:r>
              <a:rPr lang="en-US" dirty="0" smtClean="0"/>
              <a:t>phemisms</a:t>
            </a:r>
            <a:endParaRPr lang="en-US" dirty="0"/>
          </a:p>
        </p:txBody>
      </p:sp>
      <p:sp>
        <p:nvSpPr>
          <p:cNvPr id="3" name="Content Placeholder 2"/>
          <p:cNvSpPr>
            <a:spLocks noGrp="1"/>
          </p:cNvSpPr>
          <p:nvPr>
            <p:ph idx="1"/>
          </p:nvPr>
        </p:nvSpPr>
        <p:spPr/>
        <p:txBody>
          <a:bodyPr>
            <a:noAutofit/>
          </a:bodyPr>
          <a:lstStyle/>
          <a:p>
            <a:pPr algn="ctr">
              <a:spcBef>
                <a:spcPts val="0"/>
              </a:spcBef>
            </a:pPr>
            <a:r>
              <a:rPr lang="en-US" dirty="0" smtClean="0"/>
              <a:t>Heck instead of hell</a:t>
            </a:r>
          </a:p>
          <a:p>
            <a:pPr algn="ctr">
              <a:spcBef>
                <a:spcPts val="0"/>
              </a:spcBef>
            </a:pPr>
            <a:endParaRPr lang="en-US" dirty="0"/>
          </a:p>
          <a:p>
            <a:pPr algn="ctr">
              <a:spcBef>
                <a:spcPts val="0"/>
              </a:spcBef>
            </a:pPr>
            <a:r>
              <a:rPr lang="en-US" dirty="0" smtClean="0"/>
              <a:t>Jeez instead of Jesus</a:t>
            </a:r>
          </a:p>
          <a:p>
            <a:pPr algn="ctr">
              <a:spcBef>
                <a:spcPts val="0"/>
              </a:spcBef>
            </a:pPr>
            <a:endParaRPr lang="en-US" dirty="0"/>
          </a:p>
          <a:p>
            <a:pPr algn="ctr">
              <a:spcBef>
                <a:spcPts val="0"/>
              </a:spcBef>
            </a:pPr>
            <a:r>
              <a:rPr lang="en-US" dirty="0" smtClean="0"/>
              <a:t>Gosh instead of God</a:t>
            </a:r>
          </a:p>
          <a:p>
            <a:pPr algn="ctr">
              <a:spcBef>
                <a:spcPts val="0"/>
              </a:spcBef>
            </a:pPr>
            <a:endParaRPr lang="en-US" dirty="0"/>
          </a:p>
          <a:p>
            <a:pPr algn="ctr">
              <a:spcBef>
                <a:spcPts val="0"/>
              </a:spcBef>
            </a:pPr>
            <a:r>
              <a:rPr lang="en-US" dirty="0" smtClean="0"/>
              <a:t>Oh Lord!, Good Lord! </a:t>
            </a:r>
            <a:r>
              <a:rPr lang="en-US" dirty="0"/>
              <a:t>i</a:t>
            </a:r>
            <a:r>
              <a:rPr lang="en-US" dirty="0" smtClean="0"/>
              <a:t>nstead of Lord</a:t>
            </a:r>
          </a:p>
          <a:p>
            <a:pPr algn="ctr">
              <a:spcBef>
                <a:spcPts val="0"/>
              </a:spcBef>
            </a:pPr>
            <a:endParaRPr lang="en-US" dirty="0"/>
          </a:p>
          <a:p>
            <a:pPr algn="ctr">
              <a:spcBef>
                <a:spcPts val="0"/>
              </a:spcBef>
            </a:pPr>
            <a:r>
              <a:rPr lang="en-US" dirty="0" smtClean="0"/>
              <a:t>OMG!, Oh my gosh instead of Oh my God</a:t>
            </a:r>
          </a:p>
        </p:txBody>
      </p:sp>
    </p:spTree>
    <p:extLst>
      <p:ext uri="{BB962C8B-B14F-4D97-AF65-F5344CB8AC3E}">
        <p14:creationId xmlns:p14="http://schemas.microsoft.com/office/powerpoint/2010/main" val="36996375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t>Idle Words: Profanity</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Profanity is to take something holy and make it unholy, common, pollute it.</a:t>
            </a:r>
          </a:p>
          <a:p>
            <a:pPr>
              <a:spcBef>
                <a:spcPts val="0"/>
              </a:spcBef>
            </a:pPr>
            <a:endParaRPr lang="en-US" dirty="0" smtClean="0"/>
          </a:p>
          <a:p>
            <a:pPr>
              <a:spcBef>
                <a:spcPts val="0"/>
              </a:spcBef>
            </a:pPr>
            <a:r>
              <a:rPr lang="en-US" dirty="0" smtClean="0"/>
              <a:t>God does not TOLERATE those who profane His name: Exo. 20.7; Lev. 19.12; 24.11-16, 23; 2 Tim. 2.16</a:t>
            </a:r>
          </a:p>
          <a:p>
            <a:pPr>
              <a:spcBef>
                <a:spcPts val="0"/>
              </a:spcBef>
            </a:pPr>
            <a:endParaRPr lang="en-US" dirty="0" smtClean="0"/>
          </a:p>
          <a:p>
            <a:pPr>
              <a:spcBef>
                <a:spcPts val="0"/>
              </a:spcBef>
            </a:pPr>
            <a:r>
              <a:rPr lang="en-US" dirty="0" smtClean="0"/>
              <a:t>We can profane God’s name WITHOUT using His name in vain: Ezek. 36.20-23; Rom. 2.24; 1 Tim. 6.1</a:t>
            </a:r>
            <a:endParaRPr lang="en-US" dirty="0"/>
          </a:p>
        </p:txBody>
      </p:sp>
    </p:spTree>
    <p:extLst>
      <p:ext uri="{BB962C8B-B14F-4D97-AF65-F5344CB8AC3E}">
        <p14:creationId xmlns:p14="http://schemas.microsoft.com/office/powerpoint/2010/main" val="2092109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Words: Cursing</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Cursing </a:t>
            </a:r>
            <a:r>
              <a:rPr lang="en-US" dirty="0"/>
              <a:t>is to invoke evil or calamity on someone (“I wish you were dead,” “Curse you,” etc.</a:t>
            </a:r>
            <a:r>
              <a:rPr lang="en-US" dirty="0" smtClean="0"/>
              <a:t>)</a:t>
            </a:r>
            <a:endParaRPr lang="en-US" dirty="0"/>
          </a:p>
          <a:p>
            <a:pPr>
              <a:spcBef>
                <a:spcPts val="0"/>
              </a:spcBef>
            </a:pPr>
            <a:endParaRPr lang="en-US" dirty="0" smtClean="0"/>
          </a:p>
          <a:p>
            <a:pPr>
              <a:spcBef>
                <a:spcPts val="0"/>
              </a:spcBef>
            </a:pPr>
            <a:r>
              <a:rPr lang="en-US" dirty="0" smtClean="0"/>
              <a:t>Eccl</a:t>
            </a:r>
            <a:r>
              <a:rPr lang="en-US" dirty="0"/>
              <a:t>. 10.20; Mark 7.10; Matt. 26.73-74; Rom. </a:t>
            </a:r>
            <a:r>
              <a:rPr lang="en-US" dirty="0" smtClean="0"/>
              <a:t>12.14; </a:t>
            </a:r>
            <a:r>
              <a:rPr lang="en-US" dirty="0" smtClean="0"/>
              <a:t>James 3.9-10</a:t>
            </a:r>
          </a:p>
        </p:txBody>
      </p:sp>
    </p:spTree>
    <p:extLst>
      <p:ext uri="{BB962C8B-B14F-4D97-AF65-F5344CB8AC3E}">
        <p14:creationId xmlns:p14="http://schemas.microsoft.com/office/powerpoint/2010/main" val="3031455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smtClean="0"/>
              <a:t>Idle Words: Swearing</a:t>
            </a:r>
            <a:endParaRPr lang="en-US" dirty="0"/>
          </a:p>
        </p:txBody>
      </p:sp>
      <p:sp>
        <p:nvSpPr>
          <p:cNvPr id="3" name="Content Placeholder 2"/>
          <p:cNvSpPr>
            <a:spLocks noGrp="1"/>
          </p:cNvSpPr>
          <p:nvPr>
            <p:ph idx="1"/>
          </p:nvPr>
        </p:nvSpPr>
        <p:spPr>
          <a:xfrm>
            <a:off x="457200" y="1600200"/>
            <a:ext cx="8229600" cy="5067971"/>
          </a:xfrm>
        </p:spPr>
        <p:txBody>
          <a:bodyPr>
            <a:noAutofit/>
          </a:bodyPr>
          <a:lstStyle/>
          <a:p>
            <a:pPr>
              <a:lnSpc>
                <a:spcPct val="90000"/>
              </a:lnSpc>
              <a:spcBef>
                <a:spcPts val="0"/>
              </a:spcBef>
            </a:pPr>
            <a:r>
              <a:rPr lang="en-US" sz="3000" dirty="0" smtClean="0"/>
              <a:t>Swearing</a:t>
            </a:r>
            <a:r>
              <a:rPr lang="en-US" sz="3000" dirty="0"/>
              <a:t>: </a:t>
            </a:r>
            <a:r>
              <a:rPr lang="en-US" sz="3000" dirty="0" smtClean="0"/>
              <a:t>“to </a:t>
            </a:r>
            <a:r>
              <a:rPr lang="en-US" sz="3000" dirty="0"/>
              <a:t>make a solemn declaration or affirmation </a:t>
            </a:r>
            <a:r>
              <a:rPr lang="is-IS" sz="3000" dirty="0" smtClean="0"/>
              <a:t>…</a:t>
            </a:r>
            <a:r>
              <a:rPr lang="hr-HR" sz="3000" dirty="0" smtClean="0"/>
              <a:t> </a:t>
            </a:r>
            <a:r>
              <a:rPr lang="en-US" sz="3000" dirty="0" smtClean="0"/>
              <a:t>to </a:t>
            </a:r>
            <a:r>
              <a:rPr lang="en-US" sz="3000" dirty="0"/>
              <a:t>use profane oaths or </a:t>
            </a:r>
            <a:r>
              <a:rPr lang="en-US" sz="3000" dirty="0" smtClean="0"/>
              <a:t>language</a:t>
            </a:r>
            <a:r>
              <a:rPr lang="is-IS" sz="3000" dirty="0" smtClean="0"/>
              <a:t>…” (dictionary.com)</a:t>
            </a:r>
            <a:endParaRPr lang="en-US" sz="3000" dirty="0"/>
          </a:p>
          <a:p>
            <a:pPr>
              <a:lnSpc>
                <a:spcPct val="90000"/>
              </a:lnSpc>
              <a:spcBef>
                <a:spcPts val="0"/>
              </a:spcBef>
            </a:pPr>
            <a:endParaRPr lang="en-US" sz="3000" dirty="0" smtClean="0"/>
          </a:p>
          <a:p>
            <a:pPr>
              <a:lnSpc>
                <a:spcPct val="90000"/>
              </a:lnSpc>
              <a:spcBef>
                <a:spcPts val="0"/>
              </a:spcBef>
            </a:pPr>
            <a:r>
              <a:rPr lang="en-US" sz="3000" dirty="0" smtClean="0"/>
              <a:t>“</a:t>
            </a:r>
            <a:r>
              <a:rPr lang="en-US" sz="3000" dirty="0"/>
              <a:t>I swear I'm going to get him sooner or later” or “I swear by God I didn’t do it”, etc.</a:t>
            </a:r>
          </a:p>
          <a:p>
            <a:pPr>
              <a:lnSpc>
                <a:spcPct val="90000"/>
              </a:lnSpc>
              <a:spcBef>
                <a:spcPts val="0"/>
              </a:spcBef>
            </a:pPr>
            <a:endParaRPr lang="en-US" sz="3000" dirty="0" smtClean="0"/>
          </a:p>
          <a:p>
            <a:pPr>
              <a:lnSpc>
                <a:spcPct val="90000"/>
              </a:lnSpc>
              <a:spcBef>
                <a:spcPts val="0"/>
              </a:spcBef>
            </a:pPr>
            <a:r>
              <a:rPr lang="en-US" sz="3000" dirty="0" smtClean="0"/>
              <a:t>Mark 14.71; </a:t>
            </a:r>
            <a:r>
              <a:rPr lang="en-US" sz="3000" dirty="0" smtClean="0"/>
              <a:t>James </a:t>
            </a:r>
            <a:r>
              <a:rPr lang="en-US" sz="3000" dirty="0"/>
              <a:t>5.12; Matt. 23.16-22; 5.33-</a:t>
            </a:r>
            <a:r>
              <a:rPr lang="en-US" sz="3000" dirty="0" smtClean="0"/>
              <a:t>37</a:t>
            </a:r>
          </a:p>
        </p:txBody>
      </p:sp>
    </p:spTree>
    <p:extLst>
      <p:ext uri="{BB962C8B-B14F-4D97-AF65-F5344CB8AC3E}">
        <p14:creationId xmlns:p14="http://schemas.microsoft.com/office/powerpoint/2010/main" val="2187959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Word on the Matter</a:t>
            </a:r>
            <a:endParaRPr lang="en-US" dirty="0"/>
          </a:p>
        </p:txBody>
      </p:sp>
      <p:sp>
        <p:nvSpPr>
          <p:cNvPr id="3" name="Content Placeholder 2"/>
          <p:cNvSpPr>
            <a:spLocks noGrp="1"/>
          </p:cNvSpPr>
          <p:nvPr>
            <p:ph idx="1"/>
          </p:nvPr>
        </p:nvSpPr>
        <p:spPr/>
        <p:txBody>
          <a:bodyPr>
            <a:normAutofit/>
          </a:bodyPr>
          <a:lstStyle/>
          <a:p>
            <a:pPr algn="ctr">
              <a:spcBef>
                <a:spcPts val="0"/>
              </a:spcBef>
            </a:pPr>
            <a:r>
              <a:rPr lang="en-US" sz="3600" dirty="0" smtClean="0"/>
              <a:t>Our </a:t>
            </a:r>
            <a:r>
              <a:rPr lang="en-US" sz="3600" dirty="0"/>
              <a:t>words reveal our </a:t>
            </a:r>
            <a:r>
              <a:rPr lang="en-US" sz="3600" dirty="0" smtClean="0"/>
              <a:t>CHARACTER:</a:t>
            </a:r>
          </a:p>
          <a:p>
            <a:pPr algn="ctr">
              <a:spcBef>
                <a:spcPts val="0"/>
              </a:spcBef>
            </a:pPr>
            <a:r>
              <a:rPr lang="en-US" sz="3600" dirty="0" smtClean="0"/>
              <a:t>Matt 12.34-35; 15.17-20; </a:t>
            </a:r>
            <a:r>
              <a:rPr lang="en-US" sz="3600" dirty="0" smtClean="0"/>
              <a:t>Psalm 59.12</a:t>
            </a:r>
            <a:endParaRPr lang="en-US" sz="3600" dirty="0"/>
          </a:p>
          <a:p>
            <a:pPr algn="ctr">
              <a:spcBef>
                <a:spcPts val="0"/>
              </a:spcBef>
            </a:pPr>
            <a:endParaRPr lang="en-US" sz="3600" dirty="0" smtClean="0"/>
          </a:p>
          <a:p>
            <a:pPr algn="ctr">
              <a:spcBef>
                <a:spcPts val="0"/>
              </a:spcBef>
            </a:pPr>
            <a:r>
              <a:rPr lang="en-US" sz="3600" dirty="0" smtClean="0"/>
              <a:t>Thus </a:t>
            </a:r>
            <a:r>
              <a:rPr lang="en-US" sz="3600" dirty="0"/>
              <a:t>God DISAPPROVES of idle </a:t>
            </a:r>
            <a:r>
              <a:rPr lang="en-US" sz="3600" dirty="0" smtClean="0"/>
              <a:t>words:</a:t>
            </a:r>
          </a:p>
          <a:p>
            <a:pPr algn="ctr">
              <a:spcBef>
                <a:spcPts val="0"/>
              </a:spcBef>
            </a:pPr>
            <a:r>
              <a:rPr lang="en-US" sz="3600" dirty="0" smtClean="0"/>
              <a:t>Matt. 12.36-37</a:t>
            </a:r>
          </a:p>
        </p:txBody>
      </p:sp>
    </p:spTree>
    <p:extLst>
      <p:ext uri="{BB962C8B-B14F-4D97-AF65-F5344CB8AC3E}">
        <p14:creationId xmlns:p14="http://schemas.microsoft.com/office/powerpoint/2010/main" val="1985467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Word on the Matter</a:t>
            </a:r>
            <a:endParaRPr lang="en-US" dirty="0"/>
          </a:p>
        </p:txBody>
      </p:sp>
      <p:sp>
        <p:nvSpPr>
          <p:cNvPr id="3" name="Content Placeholder 2"/>
          <p:cNvSpPr>
            <a:spLocks noGrp="1"/>
          </p:cNvSpPr>
          <p:nvPr>
            <p:ph idx="1"/>
          </p:nvPr>
        </p:nvSpPr>
        <p:spPr>
          <a:xfrm>
            <a:off x="352844" y="1600200"/>
            <a:ext cx="8438312" cy="4525963"/>
          </a:xfrm>
        </p:spPr>
        <p:txBody>
          <a:bodyPr>
            <a:normAutofit/>
          </a:bodyPr>
          <a:lstStyle/>
          <a:p>
            <a:pPr algn="ctr">
              <a:spcBef>
                <a:spcPts val="0"/>
              </a:spcBef>
            </a:pPr>
            <a:r>
              <a:rPr lang="en-US" sz="3600" dirty="0" smtClean="0"/>
              <a:t>Our words must promote CLEANLINESS:</a:t>
            </a:r>
          </a:p>
          <a:p>
            <a:pPr algn="ctr">
              <a:spcBef>
                <a:spcPts val="0"/>
              </a:spcBef>
            </a:pPr>
            <a:r>
              <a:rPr lang="en-US" sz="3600" dirty="0" smtClean="0"/>
              <a:t>Eph. 5.3-4</a:t>
            </a:r>
          </a:p>
          <a:p>
            <a:pPr algn="ctr">
              <a:spcBef>
                <a:spcPts val="0"/>
              </a:spcBef>
            </a:pPr>
            <a:endParaRPr lang="en-US" sz="3600" dirty="0" smtClean="0"/>
          </a:p>
          <a:p>
            <a:pPr algn="ctr">
              <a:spcBef>
                <a:spcPts val="0"/>
              </a:spcBef>
            </a:pPr>
            <a:r>
              <a:rPr lang="en-US" sz="3600" dirty="0" smtClean="0"/>
              <a:t>Thus God DESIRES holiness:</a:t>
            </a:r>
          </a:p>
          <a:p>
            <a:pPr algn="ctr">
              <a:spcBef>
                <a:spcPts val="0"/>
              </a:spcBef>
            </a:pPr>
            <a:r>
              <a:rPr lang="pt-BR" sz="3600" dirty="0" err="1" smtClean="0"/>
              <a:t>Psalm</a:t>
            </a:r>
            <a:r>
              <a:rPr lang="pt-BR" sz="3600" dirty="0" smtClean="0"/>
              <a:t> 19.14; </a:t>
            </a:r>
            <a:r>
              <a:rPr lang="en-US" sz="3600" dirty="0" smtClean="0"/>
              <a:t>1 Cor. 11.1; 1 Peter 2.21-23</a:t>
            </a:r>
          </a:p>
        </p:txBody>
      </p:sp>
    </p:spTree>
    <p:extLst>
      <p:ext uri="{BB962C8B-B14F-4D97-AF65-F5344CB8AC3E}">
        <p14:creationId xmlns:p14="http://schemas.microsoft.com/office/powerpoint/2010/main" val="1124899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Word on </a:t>
            </a:r>
            <a:r>
              <a:rPr lang="en-US" dirty="0"/>
              <a:t>t</a:t>
            </a:r>
            <a:r>
              <a:rPr lang="en-US" dirty="0" smtClean="0"/>
              <a:t>he Matter</a:t>
            </a:r>
            <a:endParaRPr lang="en-US" dirty="0"/>
          </a:p>
        </p:txBody>
      </p:sp>
      <p:sp>
        <p:nvSpPr>
          <p:cNvPr id="3" name="Content Placeholder 2"/>
          <p:cNvSpPr>
            <a:spLocks noGrp="1"/>
          </p:cNvSpPr>
          <p:nvPr>
            <p:ph idx="1"/>
          </p:nvPr>
        </p:nvSpPr>
        <p:spPr/>
        <p:txBody>
          <a:bodyPr>
            <a:normAutofit/>
          </a:bodyPr>
          <a:lstStyle/>
          <a:p>
            <a:pPr algn="ctr">
              <a:spcBef>
                <a:spcPts val="0"/>
              </a:spcBef>
            </a:pPr>
            <a:r>
              <a:rPr lang="en-US" sz="3600" dirty="0" smtClean="0"/>
              <a:t>Our words can CONDEMN us:</a:t>
            </a:r>
          </a:p>
          <a:p>
            <a:pPr algn="ctr">
              <a:spcBef>
                <a:spcPts val="0"/>
              </a:spcBef>
            </a:pPr>
            <a:r>
              <a:rPr lang="en-US" sz="3600" dirty="0" smtClean="0"/>
              <a:t>Matt 12.37</a:t>
            </a:r>
          </a:p>
          <a:p>
            <a:pPr algn="ctr">
              <a:spcBef>
                <a:spcPts val="0"/>
              </a:spcBef>
            </a:pPr>
            <a:endParaRPr lang="en-US" sz="3600" dirty="0" smtClean="0"/>
          </a:p>
          <a:p>
            <a:pPr algn="ctr">
              <a:spcBef>
                <a:spcPts val="0"/>
              </a:spcBef>
            </a:pPr>
            <a:r>
              <a:rPr lang="en-US" sz="3600" dirty="0" smtClean="0"/>
              <a:t>Thus God DEMANDS self-control:</a:t>
            </a:r>
          </a:p>
          <a:p>
            <a:pPr algn="ctr">
              <a:spcBef>
                <a:spcPts val="0"/>
              </a:spcBef>
            </a:pPr>
            <a:r>
              <a:rPr lang="en-US" sz="3600" dirty="0" smtClean="0"/>
              <a:t>Prov. 4.23; 13.3; 17.27;</a:t>
            </a:r>
          </a:p>
          <a:p>
            <a:pPr algn="ctr">
              <a:spcBef>
                <a:spcPts val="0"/>
              </a:spcBef>
            </a:pPr>
            <a:r>
              <a:rPr lang="en-US" sz="3600" dirty="0" smtClean="0"/>
              <a:t>Eccl. 5.3; James 1.19, 26</a:t>
            </a:r>
            <a:endParaRPr lang="en-US" sz="3600" dirty="0"/>
          </a:p>
        </p:txBody>
      </p:sp>
    </p:spTree>
    <p:extLst>
      <p:ext uri="{BB962C8B-B14F-4D97-AF65-F5344CB8AC3E}">
        <p14:creationId xmlns:p14="http://schemas.microsoft.com/office/powerpoint/2010/main" val="3933655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92496"/>
          </a:xfrm>
        </p:spPr>
        <p:txBody>
          <a:bodyPr>
            <a:noAutofit/>
          </a:bodyPr>
          <a:lstStyle/>
          <a:p>
            <a:r>
              <a:rPr lang="en-US" sz="4800" dirty="0" smtClean="0"/>
              <a:t>Will We Be Condemned or Justified By Our Words?</a:t>
            </a:r>
            <a:endParaRPr lang="en-US" sz="4800" dirty="0"/>
          </a:p>
        </p:txBody>
      </p:sp>
      <p:sp>
        <p:nvSpPr>
          <p:cNvPr id="3" name="Content Placeholder 2"/>
          <p:cNvSpPr>
            <a:spLocks noGrp="1"/>
          </p:cNvSpPr>
          <p:nvPr>
            <p:ph idx="1"/>
          </p:nvPr>
        </p:nvSpPr>
        <p:spPr>
          <a:xfrm>
            <a:off x="457200" y="2055922"/>
            <a:ext cx="8229600" cy="4525963"/>
          </a:xfrm>
        </p:spPr>
        <p:txBody>
          <a:bodyPr>
            <a:normAutofit/>
          </a:bodyPr>
          <a:lstStyle/>
          <a:p>
            <a:pPr algn="ctr">
              <a:spcBef>
                <a:spcPts val="0"/>
              </a:spcBef>
            </a:pPr>
            <a:r>
              <a:rPr lang="en-US" sz="3800" dirty="0" smtClean="0"/>
              <a:t>I tell you, on the day of judgment people will give account for every careless word they speak, for by your words you will be justified, and by your words you will be condemned.</a:t>
            </a:r>
          </a:p>
          <a:p>
            <a:pPr algn="ctr">
              <a:spcBef>
                <a:spcPts val="0"/>
              </a:spcBef>
            </a:pPr>
            <a:endParaRPr lang="en-US" dirty="0"/>
          </a:p>
          <a:p>
            <a:pPr algn="ctr">
              <a:spcBef>
                <a:spcPts val="0"/>
              </a:spcBef>
            </a:pPr>
            <a:r>
              <a:rPr lang="en-US" dirty="0" smtClean="0"/>
              <a:t>Matthew 12.36-37</a:t>
            </a:r>
            <a:endParaRPr lang="en-US" dirty="0"/>
          </a:p>
        </p:txBody>
      </p:sp>
    </p:spTree>
    <p:extLst>
      <p:ext uri="{BB962C8B-B14F-4D97-AF65-F5344CB8AC3E}">
        <p14:creationId xmlns:p14="http://schemas.microsoft.com/office/powerpoint/2010/main" val="22921841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3253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3335"/>
            <a:ext cx="8229600" cy="4971331"/>
          </a:xfrm>
        </p:spPr>
        <p:txBody>
          <a:bodyPr>
            <a:normAutofit lnSpcReduction="10000"/>
          </a:bodyPr>
          <a:lstStyle/>
          <a:p>
            <a:pPr algn="ctr">
              <a:spcBef>
                <a:spcPts val="0"/>
              </a:spcBef>
            </a:pPr>
            <a:r>
              <a:rPr lang="en-US" sz="4400" b="0" dirty="0" smtClean="0"/>
              <a:t>But I say to you that for every </a:t>
            </a:r>
            <a:r>
              <a:rPr lang="en-US" sz="4400" dirty="0" smtClean="0"/>
              <a:t>idle word</a:t>
            </a:r>
            <a:r>
              <a:rPr lang="en-US" sz="4400" b="0" dirty="0" smtClean="0"/>
              <a:t> men may speak, they will give account of it in the day of judgment. For by your words you will be justified, and by your words you will be condemned.</a:t>
            </a:r>
            <a:endParaRPr lang="en-US" sz="4000" b="0" dirty="0"/>
          </a:p>
          <a:p>
            <a:pPr algn="ctr">
              <a:spcBef>
                <a:spcPts val="0"/>
              </a:spcBef>
            </a:pPr>
            <a:endParaRPr lang="en-US" dirty="0" smtClean="0"/>
          </a:p>
          <a:p>
            <a:pPr algn="ctr">
              <a:spcBef>
                <a:spcPts val="0"/>
              </a:spcBef>
            </a:pPr>
            <a:r>
              <a:rPr lang="en-US" dirty="0" smtClean="0"/>
              <a:t>Matthew 12.36-37</a:t>
            </a:r>
            <a:endParaRPr lang="en-US" dirty="0"/>
          </a:p>
        </p:txBody>
      </p:sp>
    </p:spTree>
    <p:extLst>
      <p:ext uri="{BB962C8B-B14F-4D97-AF65-F5344CB8AC3E}">
        <p14:creationId xmlns:p14="http://schemas.microsoft.com/office/powerpoint/2010/main" val="10941880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“Idle Words”?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n-US" dirty="0"/>
              <a:t>…literally, "inactive," "useless" (Mt 20:3,6). In Lu 24:11 "idle talk" corresponds to one Greek word which means "empty gossip" or "nonsensical talk." </a:t>
            </a:r>
            <a:r>
              <a:rPr lang="en-US" sz="1200" dirty="0"/>
              <a:t>(International Standard Bible </a:t>
            </a:r>
            <a:r>
              <a:rPr lang="en-US" sz="1200" dirty="0" err="1"/>
              <a:t>Encyclopaedia</a:t>
            </a:r>
            <a:r>
              <a:rPr lang="en-US" sz="1200" dirty="0"/>
              <a:t>, . "Dictionaries :: Idle; Idleness." Blue Letter Bible. 5 May, 2003. Web. 4 Mar, 2016. &lt;http://</a:t>
            </a:r>
            <a:r>
              <a:rPr lang="en-US" sz="1200" dirty="0" err="1"/>
              <a:t>www.blueletterbible.org</a:t>
            </a:r>
            <a:r>
              <a:rPr lang="en-US" sz="1200" dirty="0"/>
              <a:t>/search/Dictionary/</a:t>
            </a:r>
            <a:r>
              <a:rPr lang="en-US" sz="1200" dirty="0" err="1"/>
              <a:t>viewTopic.cfm</a:t>
            </a:r>
            <a:r>
              <a:rPr lang="en-US" sz="1200" dirty="0"/>
              <a:t>&gt;.)</a:t>
            </a:r>
          </a:p>
          <a:p>
            <a:endParaRPr lang="en-US" dirty="0" smtClean="0"/>
          </a:p>
          <a:p>
            <a:r>
              <a:rPr lang="en-US" dirty="0" smtClean="0"/>
              <a:t>“</a:t>
            </a:r>
            <a:r>
              <a:rPr lang="en-US" dirty="0"/>
              <a:t>denotes "inactive, idle, unfruitful, barren" </a:t>
            </a:r>
            <a:r>
              <a:rPr lang="is-IS" dirty="0" smtClean="0"/>
              <a:t>… </a:t>
            </a:r>
            <a:r>
              <a:rPr lang="en-US" dirty="0" smtClean="0"/>
              <a:t>"</a:t>
            </a:r>
            <a:r>
              <a:rPr lang="en-US" dirty="0"/>
              <a:t>to reduce to inactivity:" … it is used … metaphorically in the sense of "ineffective, worthless," as of a word, Mat 12:36 …” </a:t>
            </a:r>
            <a:r>
              <a:rPr lang="en-US" sz="1100" dirty="0"/>
              <a:t>(Vine, W. "Dictionaries :: Idle." Blue Letter Bible. 24 Jun, 1996. Web. 4 Mar, 2016. &lt;http://</a:t>
            </a:r>
            <a:r>
              <a:rPr lang="en-US" sz="1100" dirty="0" err="1"/>
              <a:t>www.blueletterbible.org</a:t>
            </a:r>
            <a:r>
              <a:rPr lang="en-US" sz="1100" dirty="0"/>
              <a:t>/search/Dictionary/</a:t>
            </a:r>
            <a:r>
              <a:rPr lang="en-US" sz="1100" dirty="0" err="1"/>
              <a:t>viewTopic.cfm</a:t>
            </a:r>
            <a:r>
              <a:rPr lang="en-US" sz="1100" dirty="0"/>
              <a:t>&gt;.</a:t>
            </a:r>
            <a:r>
              <a:rPr lang="en-US" sz="1100" dirty="0" smtClean="0"/>
              <a:t>)</a:t>
            </a:r>
            <a:endParaRPr lang="en-US" sz="1100" dirty="0"/>
          </a:p>
        </p:txBody>
      </p:sp>
    </p:spTree>
    <p:extLst>
      <p:ext uri="{BB962C8B-B14F-4D97-AF65-F5344CB8AC3E}">
        <p14:creationId xmlns:p14="http://schemas.microsoft.com/office/powerpoint/2010/main" val="1848337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Words: Gossip</a:t>
            </a:r>
            <a:endParaRPr lang="en-US" dirty="0"/>
          </a:p>
        </p:txBody>
      </p:sp>
      <p:sp>
        <p:nvSpPr>
          <p:cNvPr id="3" name="Content Placeholder 2"/>
          <p:cNvSpPr>
            <a:spLocks noGrp="1"/>
          </p:cNvSpPr>
          <p:nvPr>
            <p:ph idx="1"/>
          </p:nvPr>
        </p:nvSpPr>
        <p:spPr/>
        <p:txBody>
          <a:bodyPr>
            <a:normAutofit fontScale="85000" lnSpcReduction="10000"/>
          </a:bodyPr>
          <a:lstStyle/>
          <a:p>
            <a:pPr algn="ctr">
              <a:spcBef>
                <a:spcPts val="0"/>
              </a:spcBef>
            </a:pPr>
            <a:r>
              <a:rPr lang="en-US" sz="3800" dirty="0" smtClean="0"/>
              <a:t>Besides </a:t>
            </a:r>
            <a:r>
              <a:rPr lang="en-US" sz="3800" dirty="0"/>
              <a:t>that, they learn to be idlers, going about from house to house, and not only idlers, but also gossips and busybodies, saying what they should not</a:t>
            </a:r>
            <a:r>
              <a:rPr lang="en-US" sz="3800" dirty="0" smtClean="0"/>
              <a:t>.</a:t>
            </a:r>
            <a:r>
              <a:rPr lang="en-US" sz="3800" dirty="0"/>
              <a:t> So I would have younger widows marry, bear children, manage their households, and give the adversary no occasion for slander</a:t>
            </a:r>
            <a:r>
              <a:rPr lang="en-US" sz="3800" dirty="0" smtClean="0"/>
              <a:t>.</a:t>
            </a:r>
            <a:r>
              <a:rPr lang="en-US" sz="3800" dirty="0"/>
              <a:t> For some have already strayed after Satan</a:t>
            </a:r>
            <a:r>
              <a:rPr lang="en-US" sz="3800" dirty="0" smtClean="0"/>
              <a:t>.</a:t>
            </a:r>
          </a:p>
          <a:p>
            <a:pPr algn="ctr">
              <a:spcBef>
                <a:spcPts val="0"/>
              </a:spcBef>
            </a:pPr>
            <a:endParaRPr lang="en-US" sz="3800" dirty="0"/>
          </a:p>
          <a:p>
            <a:pPr algn="ctr">
              <a:spcBef>
                <a:spcPts val="0"/>
              </a:spcBef>
            </a:pPr>
            <a:r>
              <a:rPr lang="en-US" sz="4000" dirty="0" smtClean="0"/>
              <a:t>1 Tim. 3.13-15</a:t>
            </a:r>
          </a:p>
        </p:txBody>
      </p:sp>
    </p:spTree>
    <p:extLst>
      <p:ext uri="{BB962C8B-B14F-4D97-AF65-F5344CB8AC3E}">
        <p14:creationId xmlns:p14="http://schemas.microsoft.com/office/powerpoint/2010/main" val="41116729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Words: Lying</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“Lying lips are an abomination to the Lord” Prov. 12</a:t>
            </a:r>
            <a:r>
              <a:rPr lang="en-US" dirty="0"/>
              <a:t>.</a:t>
            </a:r>
            <a:r>
              <a:rPr lang="en-US" dirty="0" smtClean="0"/>
              <a:t>22</a:t>
            </a:r>
            <a:endParaRPr lang="en-US" dirty="0"/>
          </a:p>
          <a:p>
            <a:pPr>
              <a:spcBef>
                <a:spcPts val="0"/>
              </a:spcBef>
            </a:pPr>
            <a:endParaRPr lang="en-US" dirty="0" smtClean="0"/>
          </a:p>
          <a:p>
            <a:pPr>
              <a:spcBef>
                <a:spcPts val="0"/>
              </a:spcBef>
            </a:pPr>
            <a:r>
              <a:rPr lang="en-US" dirty="0" smtClean="0"/>
              <a:t>“</a:t>
            </a:r>
            <a:r>
              <a:rPr lang="is-IS" dirty="0" smtClean="0"/>
              <a:t>…</a:t>
            </a:r>
            <a:r>
              <a:rPr lang="en-US" dirty="0" smtClean="0"/>
              <a:t>all liars shall have their part in the lake which burns with fire and brimstone, which is the second death” Rev. 21</a:t>
            </a:r>
            <a:r>
              <a:rPr lang="en-US" dirty="0"/>
              <a:t>.</a:t>
            </a:r>
            <a:r>
              <a:rPr lang="en-US" dirty="0" smtClean="0"/>
              <a:t>8</a:t>
            </a:r>
            <a:endParaRPr lang="en-US" dirty="0"/>
          </a:p>
        </p:txBody>
      </p:sp>
    </p:spTree>
    <p:extLst>
      <p:ext uri="{BB962C8B-B14F-4D97-AF65-F5344CB8AC3E}">
        <p14:creationId xmlns:p14="http://schemas.microsoft.com/office/powerpoint/2010/main" val="14812620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Idle Words: Evil Speaking</a:t>
            </a:r>
            <a:endParaRPr lang="en-US" dirty="0"/>
          </a:p>
        </p:txBody>
      </p:sp>
      <p:sp>
        <p:nvSpPr>
          <p:cNvPr id="3" name="Content Placeholder 2"/>
          <p:cNvSpPr>
            <a:spLocks noGrp="1"/>
          </p:cNvSpPr>
          <p:nvPr>
            <p:ph idx="1"/>
          </p:nvPr>
        </p:nvSpPr>
        <p:spPr/>
        <p:txBody>
          <a:bodyPr>
            <a:normAutofit/>
          </a:bodyPr>
          <a:lstStyle/>
          <a:p>
            <a:pPr>
              <a:spcBef>
                <a:spcPts val="0"/>
              </a:spcBef>
            </a:pPr>
            <a:r>
              <a:rPr lang="hr-HR" sz="3600" dirty="0" smtClean="0"/>
              <a:t>Eph. 4.29, 31; 5.3-4; Col. 3.8-9</a:t>
            </a:r>
            <a:endParaRPr lang="en-US" sz="3600" dirty="0" smtClean="0"/>
          </a:p>
          <a:p>
            <a:pPr>
              <a:spcBef>
                <a:spcPts val="0"/>
              </a:spcBef>
            </a:pPr>
            <a:endParaRPr lang="en-US" sz="3600" dirty="0"/>
          </a:p>
          <a:p>
            <a:pPr>
              <a:spcBef>
                <a:spcPts val="0"/>
              </a:spcBef>
            </a:pPr>
            <a:r>
              <a:rPr lang="en-US" sz="3600" dirty="0" smtClean="0"/>
              <a:t>Corrupt </a:t>
            </a:r>
            <a:r>
              <a:rPr lang="en-US" sz="3600" dirty="0"/>
              <a:t>[rotten, i.e. worthless </a:t>
            </a:r>
            <a:r>
              <a:rPr lang="is-IS" sz="3600" dirty="0" smtClean="0"/>
              <a:t>… </a:t>
            </a:r>
            <a:r>
              <a:rPr lang="en-US" sz="1300" dirty="0" smtClean="0"/>
              <a:t>[</a:t>
            </a:r>
            <a:r>
              <a:rPr lang="en-US" sz="1300" dirty="0"/>
              <a:t>"Greek Lexicon :: G4550 (KJV)." Blue Letter Bible. Web. 4 Mar, 2016. &lt;http://</a:t>
            </a:r>
            <a:r>
              <a:rPr lang="en-US" sz="1300" dirty="0" err="1"/>
              <a:t>www.blueletterbible.org</a:t>
            </a:r>
            <a:r>
              <a:rPr lang="en-US" sz="1300" dirty="0"/>
              <a:t>/</a:t>
            </a:r>
            <a:r>
              <a:rPr lang="en-US" sz="1300" dirty="0" err="1"/>
              <a:t>lang</a:t>
            </a:r>
            <a:r>
              <a:rPr lang="en-US" sz="1300" dirty="0"/>
              <a:t>/lexicon/</a:t>
            </a:r>
            <a:r>
              <a:rPr lang="en-US" sz="1300" dirty="0" err="1"/>
              <a:t>lexicon.cfm?Strongs</a:t>
            </a:r>
            <a:r>
              <a:rPr lang="en-US" sz="1300" dirty="0"/>
              <a:t>=G4550&amp;t=KJV&gt;.]</a:t>
            </a:r>
          </a:p>
          <a:p>
            <a:pPr>
              <a:spcBef>
                <a:spcPts val="0"/>
              </a:spcBef>
            </a:pPr>
            <a:endParaRPr lang="en-US" sz="3600" dirty="0" smtClean="0"/>
          </a:p>
          <a:p>
            <a:pPr>
              <a:spcBef>
                <a:spcPts val="0"/>
              </a:spcBef>
            </a:pPr>
            <a:r>
              <a:rPr lang="en-US" sz="3600" dirty="0" smtClean="0"/>
              <a:t>Filthy </a:t>
            </a:r>
            <a:r>
              <a:rPr lang="en-US" sz="3600" dirty="0"/>
              <a:t>[shamefulness, i.e. </a:t>
            </a:r>
            <a:r>
              <a:rPr lang="en-US" sz="3600" dirty="0" smtClean="0"/>
              <a:t>obscenity</a:t>
            </a:r>
            <a:r>
              <a:rPr lang="en-US" sz="3600" dirty="0"/>
              <a:t> </a:t>
            </a:r>
            <a:r>
              <a:rPr lang="is-IS" sz="3600" dirty="0" smtClean="0"/>
              <a:t>… </a:t>
            </a:r>
            <a:r>
              <a:rPr lang="en-US" sz="1050" dirty="0" smtClean="0"/>
              <a:t>[</a:t>
            </a:r>
            <a:r>
              <a:rPr lang="en-US" sz="1050" dirty="0"/>
              <a:t>"Greek Lexicon :: G151 (KJV)." Blue Letter Bible. Web. 4 Mar, 2016. &lt;http://</a:t>
            </a:r>
            <a:r>
              <a:rPr lang="en-US" sz="1050" dirty="0" err="1"/>
              <a:t>www.blueletterbible.org</a:t>
            </a:r>
            <a:r>
              <a:rPr lang="en-US" sz="1050" dirty="0"/>
              <a:t>/</a:t>
            </a:r>
            <a:r>
              <a:rPr lang="en-US" sz="1050" dirty="0" err="1"/>
              <a:t>lang</a:t>
            </a:r>
            <a:r>
              <a:rPr lang="en-US" sz="1050" dirty="0"/>
              <a:t>/lexicon/</a:t>
            </a:r>
            <a:r>
              <a:rPr lang="en-US" sz="1050" dirty="0" err="1"/>
              <a:t>lexicon.cfm?Strongs</a:t>
            </a:r>
            <a:r>
              <a:rPr lang="en-US" sz="1050" dirty="0"/>
              <a:t>=G151&amp;t=KJV&gt;.</a:t>
            </a:r>
            <a:r>
              <a:rPr lang="en-US" sz="1050" dirty="0" smtClean="0"/>
              <a:t>]</a:t>
            </a:r>
          </a:p>
        </p:txBody>
      </p:sp>
    </p:spTree>
    <p:extLst>
      <p:ext uri="{BB962C8B-B14F-4D97-AF65-F5344CB8AC3E}">
        <p14:creationId xmlns:p14="http://schemas.microsoft.com/office/powerpoint/2010/main" val="1764859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Words: Evil Speaking</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Coarse (crude) </a:t>
            </a:r>
            <a:r>
              <a:rPr lang="en-US" dirty="0"/>
              <a:t>Jesting: Eph. </a:t>
            </a:r>
            <a:r>
              <a:rPr lang="en-US" dirty="0" smtClean="0"/>
              <a:t>5.3-4</a:t>
            </a:r>
            <a:endParaRPr lang="en-US" dirty="0"/>
          </a:p>
          <a:p>
            <a:pPr>
              <a:spcBef>
                <a:spcPts val="0"/>
              </a:spcBef>
            </a:pPr>
            <a:endParaRPr lang="en-US" dirty="0" smtClean="0"/>
          </a:p>
          <a:p>
            <a:pPr>
              <a:spcBef>
                <a:spcPts val="0"/>
              </a:spcBef>
            </a:pPr>
            <a:r>
              <a:rPr lang="en-US" dirty="0" smtClean="0"/>
              <a:t>Coarse</a:t>
            </a:r>
            <a:r>
              <a:rPr lang="en-US" dirty="0"/>
              <a:t>: “unrefined in taste, manner, or language”  “easily turning; nimble-witted, witty, sharp...” (Thayer)</a:t>
            </a:r>
          </a:p>
          <a:p>
            <a:pPr>
              <a:spcBef>
                <a:spcPts val="0"/>
              </a:spcBef>
            </a:pPr>
            <a:endParaRPr lang="en-US" dirty="0" smtClean="0"/>
          </a:p>
          <a:p>
            <a:pPr>
              <a:spcBef>
                <a:spcPts val="0"/>
              </a:spcBef>
            </a:pPr>
            <a:r>
              <a:rPr lang="en-US" dirty="0" smtClean="0"/>
              <a:t>Turning something </a:t>
            </a:r>
            <a:r>
              <a:rPr lang="en-US" dirty="0"/>
              <a:t>impure, hurtful, or </a:t>
            </a:r>
            <a:r>
              <a:rPr lang="en-US" dirty="0" smtClean="0"/>
              <a:t>vicious; Making </a:t>
            </a:r>
            <a:r>
              <a:rPr lang="en-US" dirty="0"/>
              <a:t>sexual jokes, comments, </a:t>
            </a:r>
            <a:r>
              <a:rPr lang="en-US" dirty="0" smtClean="0"/>
              <a:t>innuendos, or </a:t>
            </a:r>
            <a:r>
              <a:rPr lang="en-US" dirty="0"/>
              <a:t>vulgar </a:t>
            </a:r>
            <a:r>
              <a:rPr lang="en-US" dirty="0" smtClean="0"/>
              <a:t>jokes; </a:t>
            </a:r>
            <a:r>
              <a:rPr lang="en-US" dirty="0" smtClean="0"/>
              <a:t>wittiness in a vulgar sense</a:t>
            </a:r>
            <a:endParaRPr lang="en-US" dirty="0"/>
          </a:p>
        </p:txBody>
      </p:sp>
    </p:spTree>
    <p:extLst>
      <p:ext uri="{BB962C8B-B14F-4D97-AF65-F5344CB8AC3E}">
        <p14:creationId xmlns:p14="http://schemas.microsoft.com/office/powerpoint/2010/main" val="3771597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Idle Words: Eu</a:t>
            </a:r>
            <a:r>
              <a:rPr lang="en-US" dirty="0" smtClean="0"/>
              <a:t>phemisms</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Euphemisms</a:t>
            </a:r>
            <a:r>
              <a:rPr lang="en-US" dirty="0"/>
              <a:t>: “the substitution of a mild, indirect, or vague expression for one thought to be offensive, harsh, or blunt.” (</a:t>
            </a:r>
            <a:r>
              <a:rPr lang="en-US" dirty="0" err="1"/>
              <a:t>Dictionary.com</a:t>
            </a:r>
            <a:r>
              <a:rPr lang="en-US" dirty="0" smtClean="0"/>
              <a:t>)</a:t>
            </a:r>
          </a:p>
          <a:p>
            <a:pPr>
              <a:spcBef>
                <a:spcPts val="0"/>
              </a:spcBef>
            </a:pPr>
            <a:endParaRPr lang="en-US" dirty="0"/>
          </a:p>
          <a:p>
            <a:pPr>
              <a:spcBef>
                <a:spcPts val="0"/>
              </a:spcBef>
            </a:pPr>
            <a:r>
              <a:rPr lang="en-US" dirty="0"/>
              <a:t>A</a:t>
            </a:r>
            <a:r>
              <a:rPr lang="en-US" dirty="0" smtClean="0"/>
              <a:t> </a:t>
            </a:r>
            <a:r>
              <a:rPr lang="en-US" dirty="0"/>
              <a:t>substitute for </a:t>
            </a:r>
            <a:r>
              <a:rPr lang="en-US" dirty="0" smtClean="0"/>
              <a:t>profanity </a:t>
            </a:r>
            <a:r>
              <a:rPr lang="en-US" dirty="0"/>
              <a:t>or bad words</a:t>
            </a:r>
            <a:r>
              <a:rPr lang="en-US" dirty="0" smtClean="0"/>
              <a:t>.</a:t>
            </a:r>
          </a:p>
        </p:txBody>
      </p:sp>
    </p:spTree>
    <p:extLst>
      <p:ext uri="{BB962C8B-B14F-4D97-AF65-F5344CB8AC3E}">
        <p14:creationId xmlns:p14="http://schemas.microsoft.com/office/powerpoint/2010/main" val="2197103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920</TotalTime>
  <Words>921</Words>
  <Application>Microsoft Macintosh PowerPoint</Application>
  <PresentationFormat>On-screen Show (4:3)</PresentationFormat>
  <Paragraphs>80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What Are “Idle Words”?</vt:lpstr>
      <vt:lpstr>Idle Words: Gossip</vt:lpstr>
      <vt:lpstr>Idle Words: Lying</vt:lpstr>
      <vt:lpstr>Idle Words: Evil Speaking</vt:lpstr>
      <vt:lpstr>Idle Words: Evil Speaking</vt:lpstr>
      <vt:lpstr>Idle Words: Euphemisms</vt:lpstr>
      <vt:lpstr>Idle Words: Euphemisms</vt:lpstr>
      <vt:lpstr>Idle Words: Profanity</vt:lpstr>
      <vt:lpstr>Idle Words: Cursing</vt:lpstr>
      <vt:lpstr>Idle Words: Swearing</vt:lpstr>
      <vt:lpstr>God’s Word on the Matter</vt:lpstr>
      <vt:lpstr>God’s Word on the Matter</vt:lpstr>
      <vt:lpstr>God’s Word on the Matter</vt:lpstr>
      <vt:lpstr>Will We Be Condemned or Justified By Our Words?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84</cp:revision>
  <dcterms:created xsi:type="dcterms:W3CDTF">2016-03-05T22:28:06Z</dcterms:created>
  <dcterms:modified xsi:type="dcterms:W3CDTF">2016-03-06T13:48:12Z</dcterms:modified>
</cp:coreProperties>
</file>