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7"/>
  </p:notesMasterIdLst>
  <p:sldIdLst>
    <p:sldId id="277" r:id="rId4"/>
    <p:sldId id="257" r:id="rId5"/>
    <p:sldId id="278" r:id="rId6"/>
    <p:sldId id="279" r:id="rId7"/>
    <p:sldId id="258" r:id="rId8"/>
    <p:sldId id="259" r:id="rId9"/>
    <p:sldId id="260" r:id="rId10"/>
    <p:sldId id="280" r:id="rId11"/>
    <p:sldId id="263" r:id="rId12"/>
    <p:sldId id="264" r:id="rId13"/>
    <p:sldId id="266" r:id="rId14"/>
    <p:sldId id="267" r:id="rId15"/>
    <p:sldId id="281" r:id="rId16"/>
    <p:sldId id="282" r:id="rId17"/>
    <p:sldId id="283" r:id="rId18"/>
    <p:sldId id="269" r:id="rId19"/>
    <p:sldId id="284" r:id="rId20"/>
    <p:sldId id="270" r:id="rId21"/>
    <p:sldId id="271" r:id="rId22"/>
    <p:sldId id="272" r:id="rId23"/>
    <p:sldId id="273" r:id="rId24"/>
    <p:sldId id="274" r:id="rId25"/>
    <p:sldId id="27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2" autoAdjust="0"/>
    <p:restoredTop sz="80639" autoAdjust="0"/>
  </p:normalViewPr>
  <p:slideViewPr>
    <p:cSldViewPr snapToGrid="0" snapToObjects="1">
      <p:cViewPr varScale="1">
        <p:scale>
          <a:sx n="94" d="100"/>
          <a:sy n="94" d="100"/>
        </p:scale>
        <p:origin x="-1440" y="-96"/>
      </p:cViewPr>
      <p:guideLst>
        <p:guide orient="horz" pos="2160"/>
        <p:guide pos="2880"/>
      </p:guideLst>
    </p:cSldViewPr>
  </p:slideViewPr>
  <p:outlineViewPr>
    <p:cViewPr>
      <p:scale>
        <a:sx n="33" d="100"/>
        <a:sy n="33" d="100"/>
      </p:scale>
      <p:origin x="0" y="147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144C66-BDDA-AF41-974F-994F80E7E422}" type="datetimeFigureOut">
              <a:rPr lang="en-US" smtClean="0"/>
              <a:t>12/25/15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2128A-BEF9-8944-A7A9-85E97DA28BCF}" type="slidenum">
              <a:rPr lang="en-US" smtClean="0"/>
              <a:t>‹#›</a:t>
            </a:fld>
            <a:endParaRPr lang="en-US"/>
          </a:p>
        </p:txBody>
      </p:sp>
    </p:spTree>
    <p:extLst>
      <p:ext uri="{BB962C8B-B14F-4D97-AF65-F5344CB8AC3E}">
        <p14:creationId xmlns:p14="http://schemas.microsoft.com/office/powerpoint/2010/main" val="883216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from: http://</a:t>
            </a:r>
            <a:r>
              <a:rPr lang="en-US" dirty="0" err="1" smtClean="0"/>
              <a:t>books.ccnz.org.nz</a:t>
            </a:r>
            <a:r>
              <a:rPr lang="en-US" dirty="0" smtClean="0"/>
              <a:t>/user/images/8040.jpg?t=1003101459</a:t>
            </a:r>
          </a:p>
          <a:p>
            <a:r>
              <a:rPr lang="en-US" dirty="0" smtClean="0"/>
              <a:t>Images from: </a:t>
            </a:r>
            <a:r>
              <a:rPr lang="de-DE" dirty="0" smtClean="0"/>
              <a:t>http://i5.walmartimages.com/</a:t>
            </a:r>
            <a:r>
              <a:rPr lang="de-DE" dirty="0" err="1" smtClean="0"/>
              <a:t>dfw</a:t>
            </a:r>
            <a:r>
              <a:rPr lang="de-DE" dirty="0" smtClean="0"/>
              <a:t>/dce07b8c-a907/k2-_8b25c593-9818-415e-9776-86420fe16885.v2.jpg</a:t>
            </a:r>
            <a:endParaRPr lang="en-US" dirty="0" smtClean="0"/>
          </a:p>
          <a:p>
            <a:endParaRPr lang="en-US" dirty="0"/>
          </a:p>
        </p:txBody>
      </p:sp>
      <p:sp>
        <p:nvSpPr>
          <p:cNvPr id="4" name="Slide Number Placeholder 3"/>
          <p:cNvSpPr>
            <a:spLocks noGrp="1"/>
          </p:cNvSpPr>
          <p:nvPr>
            <p:ph type="sldNum" sz="quarter" idx="10"/>
          </p:nvPr>
        </p:nvSpPr>
        <p:spPr/>
        <p:txBody>
          <a:bodyPr/>
          <a:lstStyle/>
          <a:p>
            <a:fld id="{B0F2128A-BEF9-8944-A7A9-85E97DA28BCF}" type="slidenum">
              <a:rPr lang="en-US" smtClean="0"/>
              <a:t>3</a:t>
            </a:fld>
            <a:endParaRPr lang="en-US"/>
          </a:p>
        </p:txBody>
      </p:sp>
    </p:spTree>
    <p:extLst>
      <p:ext uri="{BB962C8B-B14F-4D97-AF65-F5344CB8AC3E}">
        <p14:creationId xmlns:p14="http://schemas.microsoft.com/office/powerpoint/2010/main" val="3607407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D2495F-3C64-6D4D-8BEB-E004B5B20370}" type="datetimeFigureOut">
              <a:rPr lang="en-US" smtClean="0"/>
              <a:t>12/25/15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EABFC-3D7D-6F47-AA4C-154A819F636D}" type="slidenum">
              <a:rPr lang="en-US" smtClean="0"/>
              <a:t>‹#›</a:t>
            </a:fld>
            <a:endParaRPr lang="en-US"/>
          </a:p>
        </p:txBody>
      </p:sp>
    </p:spTree>
    <p:extLst>
      <p:ext uri="{BB962C8B-B14F-4D97-AF65-F5344CB8AC3E}">
        <p14:creationId xmlns:p14="http://schemas.microsoft.com/office/powerpoint/2010/main" val="74062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2495F-3C64-6D4D-8BEB-E004B5B20370}" type="datetimeFigureOut">
              <a:rPr lang="en-US" smtClean="0"/>
              <a:t>12/25/15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EABFC-3D7D-6F47-AA4C-154A819F636D}" type="slidenum">
              <a:rPr lang="en-US" smtClean="0"/>
              <a:t>‹#›</a:t>
            </a:fld>
            <a:endParaRPr lang="en-US"/>
          </a:p>
        </p:txBody>
      </p:sp>
    </p:spTree>
    <p:extLst>
      <p:ext uri="{BB962C8B-B14F-4D97-AF65-F5344CB8AC3E}">
        <p14:creationId xmlns:p14="http://schemas.microsoft.com/office/powerpoint/2010/main" val="410637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2495F-3C64-6D4D-8BEB-E004B5B20370}" type="datetimeFigureOut">
              <a:rPr lang="en-US" smtClean="0"/>
              <a:t>12/25/15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EABFC-3D7D-6F47-AA4C-154A819F636D}" type="slidenum">
              <a:rPr lang="en-US" smtClean="0"/>
              <a:t>‹#›</a:t>
            </a:fld>
            <a:endParaRPr lang="en-US"/>
          </a:p>
        </p:txBody>
      </p:sp>
    </p:spTree>
    <p:extLst>
      <p:ext uri="{BB962C8B-B14F-4D97-AF65-F5344CB8AC3E}">
        <p14:creationId xmlns:p14="http://schemas.microsoft.com/office/powerpoint/2010/main" val="73563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76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1246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4582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6953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2096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2476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4872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4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2495F-3C64-6D4D-8BEB-E004B5B20370}" type="datetimeFigureOut">
              <a:rPr lang="en-US" smtClean="0"/>
              <a:t>12/25/15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EABFC-3D7D-6F47-AA4C-154A819F636D}" type="slidenum">
              <a:rPr lang="en-US" smtClean="0"/>
              <a:t>‹#›</a:t>
            </a:fld>
            <a:endParaRPr lang="en-US"/>
          </a:p>
        </p:txBody>
      </p:sp>
    </p:spTree>
    <p:extLst>
      <p:ext uri="{BB962C8B-B14F-4D97-AF65-F5344CB8AC3E}">
        <p14:creationId xmlns:p14="http://schemas.microsoft.com/office/powerpoint/2010/main" val="249447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99332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7631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5275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3765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1425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56911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4953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3636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6693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250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D2495F-3C64-6D4D-8BEB-E004B5B20370}" type="datetimeFigureOut">
              <a:rPr lang="en-US" smtClean="0"/>
              <a:t>12/25/15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EABFC-3D7D-6F47-AA4C-154A819F636D}" type="slidenum">
              <a:rPr lang="en-US" smtClean="0"/>
              <a:t>‹#›</a:t>
            </a:fld>
            <a:endParaRPr lang="en-US"/>
          </a:p>
        </p:txBody>
      </p:sp>
    </p:spTree>
    <p:extLst>
      <p:ext uri="{BB962C8B-B14F-4D97-AF65-F5344CB8AC3E}">
        <p14:creationId xmlns:p14="http://schemas.microsoft.com/office/powerpoint/2010/main" val="3673611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6617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6621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493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455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D2495F-3C64-6D4D-8BEB-E004B5B20370}" type="datetimeFigureOut">
              <a:rPr lang="en-US" smtClean="0"/>
              <a:t>12/25/15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EABFC-3D7D-6F47-AA4C-154A819F636D}" type="slidenum">
              <a:rPr lang="en-US" smtClean="0"/>
              <a:t>‹#›</a:t>
            </a:fld>
            <a:endParaRPr lang="en-US"/>
          </a:p>
        </p:txBody>
      </p:sp>
    </p:spTree>
    <p:extLst>
      <p:ext uri="{BB962C8B-B14F-4D97-AF65-F5344CB8AC3E}">
        <p14:creationId xmlns:p14="http://schemas.microsoft.com/office/powerpoint/2010/main" val="191465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D2495F-3C64-6D4D-8BEB-E004B5B20370}" type="datetimeFigureOut">
              <a:rPr lang="en-US" smtClean="0"/>
              <a:t>12/25/15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EABFC-3D7D-6F47-AA4C-154A819F636D}" type="slidenum">
              <a:rPr lang="en-US" smtClean="0"/>
              <a:t>‹#›</a:t>
            </a:fld>
            <a:endParaRPr lang="en-US"/>
          </a:p>
        </p:txBody>
      </p:sp>
    </p:spTree>
    <p:extLst>
      <p:ext uri="{BB962C8B-B14F-4D97-AF65-F5344CB8AC3E}">
        <p14:creationId xmlns:p14="http://schemas.microsoft.com/office/powerpoint/2010/main" val="406121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D2495F-3C64-6D4D-8BEB-E004B5B20370}" type="datetimeFigureOut">
              <a:rPr lang="en-US" smtClean="0"/>
              <a:t>12/25/15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EABFC-3D7D-6F47-AA4C-154A819F636D}" type="slidenum">
              <a:rPr lang="en-US" smtClean="0"/>
              <a:t>‹#›</a:t>
            </a:fld>
            <a:endParaRPr lang="en-US"/>
          </a:p>
        </p:txBody>
      </p:sp>
    </p:spTree>
    <p:extLst>
      <p:ext uri="{BB962C8B-B14F-4D97-AF65-F5344CB8AC3E}">
        <p14:creationId xmlns:p14="http://schemas.microsoft.com/office/powerpoint/2010/main" val="3008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2495F-3C64-6D4D-8BEB-E004B5B20370}" type="datetimeFigureOut">
              <a:rPr lang="en-US" smtClean="0"/>
              <a:t>12/25/15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EABFC-3D7D-6F47-AA4C-154A819F636D}" type="slidenum">
              <a:rPr lang="en-US" smtClean="0"/>
              <a:t>‹#›</a:t>
            </a:fld>
            <a:endParaRPr lang="en-US"/>
          </a:p>
        </p:txBody>
      </p:sp>
    </p:spTree>
    <p:extLst>
      <p:ext uri="{BB962C8B-B14F-4D97-AF65-F5344CB8AC3E}">
        <p14:creationId xmlns:p14="http://schemas.microsoft.com/office/powerpoint/2010/main" val="20661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2495F-3C64-6D4D-8BEB-E004B5B20370}" type="datetimeFigureOut">
              <a:rPr lang="en-US" smtClean="0"/>
              <a:t>12/25/15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EABFC-3D7D-6F47-AA4C-154A819F636D}" type="slidenum">
              <a:rPr lang="en-US" smtClean="0"/>
              <a:t>‹#›</a:t>
            </a:fld>
            <a:endParaRPr lang="en-US"/>
          </a:p>
        </p:txBody>
      </p:sp>
    </p:spTree>
    <p:extLst>
      <p:ext uri="{BB962C8B-B14F-4D97-AF65-F5344CB8AC3E}">
        <p14:creationId xmlns:p14="http://schemas.microsoft.com/office/powerpoint/2010/main" val="364641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2495F-3C64-6D4D-8BEB-E004B5B20370}" type="datetimeFigureOut">
              <a:rPr lang="en-US" smtClean="0"/>
              <a:t>12/25/15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EABFC-3D7D-6F47-AA4C-154A819F636D}" type="slidenum">
              <a:rPr lang="en-US" smtClean="0"/>
              <a:t>‹#›</a:t>
            </a:fld>
            <a:endParaRPr lang="en-US"/>
          </a:p>
        </p:txBody>
      </p:sp>
    </p:spTree>
    <p:extLst>
      <p:ext uri="{BB962C8B-B14F-4D97-AF65-F5344CB8AC3E}">
        <p14:creationId xmlns:p14="http://schemas.microsoft.com/office/powerpoint/2010/main" val="28574228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2495F-3C64-6D4D-8BEB-E004B5B20370}" type="datetimeFigureOut">
              <a:rPr lang="en-US" smtClean="0"/>
              <a:t>12/25/15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EABFC-3D7D-6F47-AA4C-154A819F636D}" type="slidenum">
              <a:rPr lang="en-US" smtClean="0"/>
              <a:t>‹#›</a:t>
            </a:fld>
            <a:endParaRPr lang="en-US"/>
          </a:p>
        </p:txBody>
      </p:sp>
    </p:spTree>
    <p:extLst>
      <p:ext uri="{BB962C8B-B14F-4D97-AF65-F5344CB8AC3E}">
        <p14:creationId xmlns:p14="http://schemas.microsoft.com/office/powerpoint/2010/main" val="790786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1337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2495F-3C64-6D4D-8BEB-E004B5B20370}" type="datetimeFigureOut">
              <a:rPr lang="en-US">
                <a:solidFill>
                  <a:prstClr val="black">
                    <a:tint val="75000"/>
                  </a:prstClr>
                </a:solidFill>
                <a:latin typeface="Calibri"/>
              </a:rPr>
              <a:pPr/>
              <a:t>12/25/15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EABFC-3D7D-6F47-AA4C-154A819F636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5717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2814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smtClean="0"/>
              <a:t>“Yea, though I walk through the valley of the shadow of death, I will fear no evil; For You are with me; Your rod and Your staff, they comfort me.”</a:t>
            </a:r>
            <a:endParaRPr lang="en-US" sz="3200" dirty="0"/>
          </a:p>
        </p:txBody>
      </p:sp>
      <p:sp>
        <p:nvSpPr>
          <p:cNvPr id="3" name="Content Placeholder 2"/>
          <p:cNvSpPr>
            <a:spLocks noGrp="1"/>
          </p:cNvSpPr>
          <p:nvPr>
            <p:ph idx="1"/>
          </p:nvPr>
        </p:nvSpPr>
        <p:spPr/>
        <p:txBody>
          <a:bodyPr>
            <a:normAutofit/>
          </a:bodyPr>
          <a:lstStyle/>
          <a:p>
            <a:pPr>
              <a:lnSpc>
                <a:spcPct val="110000"/>
              </a:lnSpc>
              <a:spcBef>
                <a:spcPts val="0"/>
              </a:spcBef>
            </a:pPr>
            <a:endParaRPr lang="en-US" dirty="0" smtClean="0"/>
          </a:p>
          <a:p>
            <a:pPr>
              <a:lnSpc>
                <a:spcPct val="110000"/>
              </a:lnSpc>
              <a:spcBef>
                <a:spcPts val="0"/>
              </a:spcBef>
            </a:pPr>
            <a:r>
              <a:rPr lang="en-US" dirty="0" smtClean="0"/>
              <a:t>I walk. I do not </a:t>
            </a:r>
            <a:r>
              <a:rPr lang="en-US" dirty="0"/>
              <a:t>stop in fear. </a:t>
            </a:r>
            <a:r>
              <a:rPr lang="en-US" dirty="0" smtClean="0"/>
              <a:t>I do not </a:t>
            </a:r>
            <a:r>
              <a:rPr lang="en-US" dirty="0"/>
              <a:t>run. </a:t>
            </a:r>
            <a:r>
              <a:rPr lang="en-US" dirty="0" smtClean="0"/>
              <a:t>I am not alarmed</a:t>
            </a:r>
            <a:r>
              <a:rPr lang="en-US" dirty="0"/>
              <a:t>. </a:t>
            </a:r>
            <a:r>
              <a:rPr lang="en-US" dirty="0" smtClean="0"/>
              <a:t>I feel safe</a:t>
            </a:r>
            <a:r>
              <a:rPr lang="en-US" dirty="0"/>
              <a:t>.</a:t>
            </a:r>
          </a:p>
          <a:p>
            <a:pPr>
              <a:lnSpc>
                <a:spcPct val="110000"/>
              </a:lnSpc>
              <a:spcBef>
                <a:spcPts val="0"/>
              </a:spcBef>
            </a:pPr>
            <a:endParaRPr lang="en-US" dirty="0" smtClean="0"/>
          </a:p>
          <a:p>
            <a:pPr>
              <a:lnSpc>
                <a:spcPct val="110000"/>
              </a:lnSpc>
              <a:spcBef>
                <a:spcPts val="0"/>
              </a:spcBef>
            </a:pPr>
            <a:r>
              <a:rPr lang="en-US" dirty="0" smtClean="0"/>
              <a:t>Why</a:t>
            </a:r>
            <a:r>
              <a:rPr lang="en-US" dirty="0"/>
              <a:t>? </a:t>
            </a:r>
            <a:r>
              <a:rPr lang="en-US" dirty="0" smtClean="0"/>
              <a:t>My </a:t>
            </a:r>
            <a:r>
              <a:rPr lang="en-US" dirty="0"/>
              <a:t>Shepherd is </a:t>
            </a:r>
            <a:r>
              <a:rPr lang="en-US" dirty="0" smtClean="0"/>
              <a:t>DELIVERING me. </a:t>
            </a:r>
            <a:r>
              <a:rPr lang="en-US" dirty="0"/>
              <a:t>He has led </a:t>
            </a:r>
            <a:r>
              <a:rPr lang="en-US" dirty="0" smtClean="0"/>
              <a:t>me </a:t>
            </a:r>
            <a:r>
              <a:rPr lang="en-US" dirty="0"/>
              <a:t>in paths of righteousness and </a:t>
            </a:r>
            <a:r>
              <a:rPr lang="en-US" dirty="0" smtClean="0"/>
              <a:t>He’s with me </a:t>
            </a:r>
            <a:r>
              <a:rPr lang="en-US" dirty="0"/>
              <a:t>THROUGH the </a:t>
            </a:r>
            <a:r>
              <a:rPr lang="en-US" dirty="0" smtClean="0"/>
              <a:t>valley: 2 Tim. 4.18</a:t>
            </a:r>
          </a:p>
        </p:txBody>
      </p:sp>
    </p:spTree>
    <p:extLst>
      <p:ext uri="{BB962C8B-B14F-4D97-AF65-F5344CB8AC3E}">
        <p14:creationId xmlns:p14="http://schemas.microsoft.com/office/powerpoint/2010/main" val="1391034337"/>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smtClean="0"/>
              <a:t>“Yea, though I walk through the valley of the shadow of death, I will fear no evil; For You are with me; Your rod and Your staff, they comfort me.”</a:t>
            </a:r>
            <a:endParaRPr lang="en-US" sz="3200" dirty="0"/>
          </a:p>
        </p:txBody>
      </p:sp>
      <p:sp>
        <p:nvSpPr>
          <p:cNvPr id="3" name="Content Placeholder 2"/>
          <p:cNvSpPr>
            <a:spLocks noGrp="1"/>
          </p:cNvSpPr>
          <p:nvPr>
            <p:ph idx="1"/>
          </p:nvPr>
        </p:nvSpPr>
        <p:spPr/>
        <p:txBody>
          <a:bodyPr>
            <a:normAutofit/>
          </a:bodyPr>
          <a:lstStyle/>
          <a:p>
            <a:pPr>
              <a:lnSpc>
                <a:spcPct val="90000"/>
              </a:lnSpc>
              <a:spcBef>
                <a:spcPts val="0"/>
              </a:spcBef>
            </a:pPr>
            <a:endParaRPr lang="en-US" dirty="0" smtClean="0"/>
          </a:p>
          <a:p>
            <a:pPr>
              <a:lnSpc>
                <a:spcPct val="90000"/>
              </a:lnSpc>
              <a:spcBef>
                <a:spcPts val="0"/>
              </a:spcBef>
            </a:pPr>
            <a:r>
              <a:rPr lang="en-US" dirty="0" smtClean="0"/>
              <a:t>Trails of life can MATURE and STRENGTHEN my faith: 1 Cor. 10.13; James 1.2-4; John 16.33; </a:t>
            </a:r>
            <a:r>
              <a:rPr lang="cs-CZ" dirty="0" smtClean="0"/>
              <a:t>Matt. 5.10-12; 1 Peter 4.12-16</a:t>
            </a:r>
            <a:endParaRPr lang="en-US" dirty="0" smtClean="0"/>
          </a:p>
          <a:p>
            <a:pPr>
              <a:lnSpc>
                <a:spcPct val="90000"/>
              </a:lnSpc>
              <a:spcBef>
                <a:spcPts val="0"/>
              </a:spcBef>
            </a:pPr>
            <a:endParaRPr lang="en-US" dirty="0" smtClean="0"/>
          </a:p>
          <a:p>
            <a:pPr>
              <a:lnSpc>
                <a:spcPct val="90000"/>
              </a:lnSpc>
              <a:spcBef>
                <a:spcPts val="0"/>
              </a:spcBef>
            </a:pPr>
            <a:r>
              <a:rPr lang="en-US" dirty="0" smtClean="0"/>
              <a:t>The terror of death gives way to JOYFUL HOPE: 1 Cor. 15.54-57; Phil. 1.23</a:t>
            </a:r>
          </a:p>
        </p:txBody>
      </p:sp>
    </p:spTree>
    <p:extLst>
      <p:ext uri="{BB962C8B-B14F-4D97-AF65-F5344CB8AC3E}">
        <p14:creationId xmlns:p14="http://schemas.microsoft.com/office/powerpoint/2010/main" val="2228732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smtClean="0"/>
              <a:t>“Yea, though I walk through the valley of the shadow of death, I will fear no evil; For You are with me; Your rod and Your staff, they comfort me.”</a:t>
            </a:r>
            <a:endParaRPr lang="en-US" sz="3200" dirty="0"/>
          </a:p>
        </p:txBody>
      </p:sp>
      <p:sp>
        <p:nvSpPr>
          <p:cNvPr id="3" name="Content Placeholder 2"/>
          <p:cNvSpPr>
            <a:spLocks noGrp="1"/>
          </p:cNvSpPr>
          <p:nvPr>
            <p:ph idx="1"/>
          </p:nvPr>
        </p:nvSpPr>
        <p:spPr/>
        <p:txBody>
          <a:bodyPr>
            <a:noAutofit/>
          </a:bodyPr>
          <a:lstStyle/>
          <a:p>
            <a:pPr>
              <a:lnSpc>
                <a:spcPct val="80000"/>
              </a:lnSpc>
              <a:spcBef>
                <a:spcPts val="0"/>
              </a:spcBef>
            </a:pPr>
            <a:endParaRPr lang="en-US" dirty="0" smtClean="0"/>
          </a:p>
          <a:p>
            <a:pPr>
              <a:lnSpc>
                <a:spcPct val="80000"/>
              </a:lnSpc>
              <a:spcBef>
                <a:spcPts val="0"/>
              </a:spcBef>
            </a:pPr>
            <a:r>
              <a:rPr lang="en-US" dirty="0" smtClean="0"/>
              <a:t>We</a:t>
            </a:r>
            <a:r>
              <a:rPr lang="en-US" dirty="0" smtClean="0"/>
              <a:t> can feel SECURE and COMFORTED – without fear – when our Shepherd is with us.</a:t>
            </a:r>
          </a:p>
        </p:txBody>
      </p:sp>
    </p:spTree>
    <p:extLst>
      <p:ext uri="{BB962C8B-B14F-4D97-AF65-F5344CB8AC3E}">
        <p14:creationId xmlns:p14="http://schemas.microsoft.com/office/powerpoint/2010/main" val="2081130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ctr">
              <a:lnSpc>
                <a:spcPct val="80000"/>
              </a:lnSpc>
              <a:spcBef>
                <a:spcPts val="0"/>
              </a:spcBef>
            </a:pPr>
            <a:r>
              <a:rPr lang="en-US" dirty="0" smtClean="0"/>
              <a:t>Keep your life free from love of money, and be content with what you have, for he has said, “I will never leave you nor forsake you.” So we can confidently say, “The Lord is my helper; I will not fear; what can man do to me?”</a:t>
            </a:r>
          </a:p>
          <a:p>
            <a:pPr algn="ctr">
              <a:lnSpc>
                <a:spcPct val="80000"/>
              </a:lnSpc>
              <a:spcBef>
                <a:spcPts val="0"/>
              </a:spcBef>
            </a:pPr>
            <a:r>
              <a:rPr lang="en-US" dirty="0" smtClean="0"/>
              <a:t>Heb. 13.5-6</a:t>
            </a:r>
          </a:p>
        </p:txBody>
      </p:sp>
    </p:spTree>
    <p:extLst>
      <p:ext uri="{BB962C8B-B14F-4D97-AF65-F5344CB8AC3E}">
        <p14:creationId xmlns:p14="http://schemas.microsoft.com/office/powerpoint/2010/main" val="9977817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ctr">
              <a:lnSpc>
                <a:spcPct val="80000"/>
              </a:lnSpc>
              <a:spcBef>
                <a:spcPts val="0"/>
              </a:spcBef>
            </a:pPr>
            <a:r>
              <a:rPr lang="is-IS" dirty="0" smtClean="0"/>
              <a:t>…</a:t>
            </a:r>
            <a:r>
              <a:rPr lang="en-US" dirty="0" smtClean="0"/>
              <a:t>you whom I took from the ends of the earth, and called from its farthest corners, saying to you, “You are my servant, I have chosen you and not cast you off”; fear not, for I am with you; be not dismayed, for I am your God; I will strengthen you, I will help you, I will uphold you with my righteous right hand.</a:t>
            </a:r>
          </a:p>
          <a:p>
            <a:pPr algn="ctr">
              <a:lnSpc>
                <a:spcPct val="80000"/>
              </a:lnSpc>
              <a:spcBef>
                <a:spcPts val="0"/>
              </a:spcBef>
            </a:pPr>
            <a:r>
              <a:rPr lang="en-US" dirty="0" smtClean="0"/>
              <a:t>Isaiah 41.9-10</a:t>
            </a:r>
          </a:p>
        </p:txBody>
      </p:sp>
    </p:spTree>
    <p:extLst>
      <p:ext uri="{BB962C8B-B14F-4D97-AF65-F5344CB8AC3E}">
        <p14:creationId xmlns:p14="http://schemas.microsoft.com/office/powerpoint/2010/main" val="12158168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ctr"/>
            <a:r>
              <a:rPr lang="en-US" sz="2800" dirty="0" smtClean="0"/>
              <a:t>The </a:t>
            </a:r>
            <a:r>
              <a:rPr lang="en-US" sz="2800" dirty="0"/>
              <a:t>Lord is my light and my salvation</a:t>
            </a:r>
            <a:r>
              <a:rPr lang="en-US" sz="2800" dirty="0" smtClean="0"/>
              <a:t>; whom </a:t>
            </a:r>
            <a:r>
              <a:rPr lang="en-US" sz="2800" dirty="0"/>
              <a:t>shall I fear</a:t>
            </a:r>
            <a:r>
              <a:rPr lang="en-US" sz="2800" dirty="0" smtClean="0"/>
              <a:t>? The </a:t>
            </a:r>
            <a:r>
              <a:rPr lang="en-US" sz="2800" dirty="0"/>
              <a:t>Lord is the </a:t>
            </a:r>
            <a:r>
              <a:rPr lang="en-US" sz="2800" dirty="0" smtClean="0"/>
              <a:t>stronghold </a:t>
            </a:r>
            <a:r>
              <a:rPr lang="en-US" sz="2800" dirty="0"/>
              <a:t>of my life</a:t>
            </a:r>
            <a:r>
              <a:rPr lang="en-US" sz="2800" dirty="0" smtClean="0"/>
              <a:t>; of </a:t>
            </a:r>
            <a:r>
              <a:rPr lang="en-US" sz="2800" dirty="0"/>
              <a:t>whom shall I be afraid</a:t>
            </a:r>
            <a:r>
              <a:rPr lang="en-US" sz="2800" dirty="0" smtClean="0"/>
              <a:t>? When </a:t>
            </a:r>
            <a:r>
              <a:rPr lang="en-US" sz="2800" dirty="0"/>
              <a:t>evildoers assail </a:t>
            </a:r>
            <a:r>
              <a:rPr lang="en-US" sz="2800" dirty="0" smtClean="0"/>
              <a:t>me to </a:t>
            </a:r>
            <a:r>
              <a:rPr lang="en-US" sz="2800" dirty="0"/>
              <a:t>eat up my flesh</a:t>
            </a:r>
            <a:r>
              <a:rPr lang="en-US" sz="2800" dirty="0" smtClean="0"/>
              <a:t>, my </a:t>
            </a:r>
            <a:r>
              <a:rPr lang="en-US" sz="2800" dirty="0"/>
              <a:t>adversaries and foes</a:t>
            </a:r>
            <a:r>
              <a:rPr lang="en-US" sz="2800" dirty="0" smtClean="0"/>
              <a:t>, it </a:t>
            </a:r>
            <a:r>
              <a:rPr lang="en-US" sz="2800" dirty="0"/>
              <a:t>is they who stumble and </a:t>
            </a:r>
            <a:r>
              <a:rPr lang="en-US" sz="2800" dirty="0" smtClean="0"/>
              <a:t>fall. </a:t>
            </a:r>
            <a:r>
              <a:rPr lang="sk-SK" sz="2800" dirty="0" smtClean="0"/>
              <a:t>Though </a:t>
            </a:r>
            <a:r>
              <a:rPr lang="sk-SK" sz="2800" dirty="0"/>
              <a:t>an army encamp against me</a:t>
            </a:r>
            <a:r>
              <a:rPr lang="sk-SK" sz="2800" dirty="0" smtClean="0"/>
              <a:t>, my </a:t>
            </a:r>
            <a:r>
              <a:rPr lang="sk-SK" sz="2800" dirty="0"/>
              <a:t>heart shall not fear</a:t>
            </a:r>
            <a:r>
              <a:rPr lang="sk-SK" sz="2800" dirty="0" smtClean="0"/>
              <a:t>; though </a:t>
            </a:r>
            <a:r>
              <a:rPr lang="sk-SK" sz="2800" dirty="0"/>
              <a:t>war arise against me</a:t>
            </a:r>
            <a:r>
              <a:rPr lang="sk-SK" sz="2800" dirty="0" smtClean="0"/>
              <a:t>,</a:t>
            </a:r>
            <a:r>
              <a:rPr lang="sk-SK" sz="2800" dirty="0"/>
              <a:t> </a:t>
            </a:r>
            <a:r>
              <a:rPr lang="sk-SK" sz="2800" dirty="0" smtClean="0"/>
              <a:t>yet </a:t>
            </a:r>
            <a:r>
              <a:rPr lang="sk-SK" sz="2800" dirty="0"/>
              <a:t>I will be confident.</a:t>
            </a:r>
            <a:endParaRPr lang="en-US" sz="2800" dirty="0" smtClean="0"/>
          </a:p>
          <a:p>
            <a:pPr algn="ctr">
              <a:lnSpc>
                <a:spcPct val="80000"/>
              </a:lnSpc>
              <a:spcBef>
                <a:spcPts val="0"/>
              </a:spcBef>
            </a:pPr>
            <a:r>
              <a:rPr lang="en-US" sz="2800" dirty="0" smtClean="0"/>
              <a:t>Psalm 27.1-3</a:t>
            </a:r>
            <a:endParaRPr lang="en-US" sz="2800" dirty="0" smtClean="0"/>
          </a:p>
        </p:txBody>
      </p:sp>
    </p:spTree>
    <p:extLst>
      <p:ext uri="{BB962C8B-B14F-4D97-AF65-F5344CB8AC3E}">
        <p14:creationId xmlns:p14="http://schemas.microsoft.com/office/powerpoint/2010/main" val="2252286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smtClean="0"/>
              <a:t>“Yea, though I walk through the valley of the shadow of death, I will fear no evil; For You are with me; Your rod and Your staff, they comfort me.”</a:t>
            </a:r>
            <a:endParaRPr lang="en-US" sz="3200" dirty="0"/>
          </a:p>
        </p:txBody>
      </p:sp>
      <p:sp>
        <p:nvSpPr>
          <p:cNvPr id="3" name="Content Placeholder 2"/>
          <p:cNvSpPr>
            <a:spLocks noGrp="1"/>
          </p:cNvSpPr>
          <p:nvPr>
            <p:ph idx="1"/>
          </p:nvPr>
        </p:nvSpPr>
        <p:spPr>
          <a:xfrm>
            <a:off x="228600" y="1600200"/>
            <a:ext cx="8686800" cy="4525963"/>
          </a:xfrm>
        </p:spPr>
        <p:txBody>
          <a:bodyPr>
            <a:normAutofit/>
          </a:bodyPr>
          <a:lstStyle/>
          <a:p>
            <a:pPr algn="ctr">
              <a:lnSpc>
                <a:spcPct val="80000"/>
              </a:lnSpc>
              <a:spcBef>
                <a:spcPts val="0"/>
              </a:spcBef>
            </a:pPr>
            <a:endParaRPr lang="en-US" sz="4400" dirty="0" smtClean="0"/>
          </a:p>
          <a:p>
            <a:pPr algn="ctr">
              <a:lnSpc>
                <a:spcPct val="80000"/>
              </a:lnSpc>
              <a:spcBef>
                <a:spcPts val="0"/>
              </a:spcBef>
            </a:pPr>
            <a:endParaRPr lang="en-US" sz="4400" dirty="0"/>
          </a:p>
          <a:p>
            <a:pPr algn="ctr">
              <a:lnSpc>
                <a:spcPct val="80000"/>
              </a:lnSpc>
              <a:spcBef>
                <a:spcPts val="0"/>
              </a:spcBef>
            </a:pPr>
            <a:r>
              <a:rPr lang="en-US" sz="4400" dirty="0" smtClean="0"/>
              <a:t>When all things pass away our Shepherd is STILL with us.</a:t>
            </a:r>
            <a:endParaRPr lang="en-US" sz="4400" dirty="0" smtClean="0"/>
          </a:p>
        </p:txBody>
      </p:sp>
    </p:spTree>
    <p:extLst>
      <p:ext uri="{BB962C8B-B14F-4D97-AF65-F5344CB8AC3E}">
        <p14:creationId xmlns:p14="http://schemas.microsoft.com/office/powerpoint/2010/main" val="22885667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smtClean="0"/>
              <a:t>“Yea, though I walk through the valley of the shadow of death, I will fear no evil; For You are with me; Your rod and Your staff, they comfort me.”</a:t>
            </a:r>
            <a:endParaRPr lang="en-US" sz="3200" dirty="0"/>
          </a:p>
        </p:txBody>
      </p:sp>
      <p:sp>
        <p:nvSpPr>
          <p:cNvPr id="3" name="Content Placeholder 2"/>
          <p:cNvSpPr>
            <a:spLocks noGrp="1"/>
          </p:cNvSpPr>
          <p:nvPr>
            <p:ph idx="1"/>
          </p:nvPr>
        </p:nvSpPr>
        <p:spPr>
          <a:xfrm>
            <a:off x="228600" y="1600200"/>
            <a:ext cx="8686800" cy="4525963"/>
          </a:xfrm>
        </p:spPr>
        <p:txBody>
          <a:bodyPr>
            <a:normAutofit/>
          </a:bodyPr>
          <a:lstStyle/>
          <a:p>
            <a:pPr>
              <a:lnSpc>
                <a:spcPct val="80000"/>
              </a:lnSpc>
              <a:spcBef>
                <a:spcPts val="0"/>
              </a:spcBef>
            </a:pPr>
            <a:endParaRPr lang="en-US" dirty="0" smtClean="0"/>
          </a:p>
          <a:p>
            <a:pPr>
              <a:lnSpc>
                <a:spcPct val="80000"/>
              </a:lnSpc>
              <a:spcBef>
                <a:spcPts val="0"/>
              </a:spcBef>
            </a:pPr>
            <a:r>
              <a:rPr lang="en-US" dirty="0" smtClean="0"/>
              <a:t>The staff</a:t>
            </a:r>
            <a:r>
              <a:rPr lang="en-US" dirty="0" smtClean="0"/>
              <a:t> was used to count the sheep: Lev. 27.32</a:t>
            </a:r>
          </a:p>
          <a:p>
            <a:pPr>
              <a:lnSpc>
                <a:spcPct val="80000"/>
              </a:lnSpc>
              <a:spcBef>
                <a:spcPts val="0"/>
              </a:spcBef>
            </a:pPr>
            <a:endParaRPr lang="en-US" dirty="0" smtClean="0"/>
          </a:p>
          <a:p>
            <a:pPr>
              <a:lnSpc>
                <a:spcPct val="80000"/>
              </a:lnSpc>
              <a:spcBef>
                <a:spcPts val="0"/>
              </a:spcBef>
            </a:pPr>
            <a:r>
              <a:rPr lang="en-US" dirty="0" smtClean="0"/>
              <a:t>What a comfort to be NUMBERED among his sheep: Cf. John 10.3; 1 John 3.1</a:t>
            </a:r>
          </a:p>
        </p:txBody>
      </p:sp>
    </p:spTree>
    <p:extLst>
      <p:ext uri="{BB962C8B-B14F-4D97-AF65-F5344CB8AC3E}">
        <p14:creationId xmlns:p14="http://schemas.microsoft.com/office/powerpoint/2010/main" val="1512921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“You prepare a table before me in the presence of my enemies; You anoint my head with oil; My cup runs over.”</a:t>
            </a:r>
            <a:endParaRPr lang="en-US" sz="3200" dirty="0"/>
          </a:p>
        </p:txBody>
      </p:sp>
      <p:sp>
        <p:nvSpPr>
          <p:cNvPr id="3" name="Content Placeholder 2"/>
          <p:cNvSpPr>
            <a:spLocks noGrp="1"/>
          </p:cNvSpPr>
          <p:nvPr>
            <p:ph idx="1"/>
          </p:nvPr>
        </p:nvSpPr>
        <p:spPr/>
        <p:txBody>
          <a:bodyPr>
            <a:normAutofit/>
          </a:bodyPr>
          <a:lstStyle/>
          <a:p>
            <a:pPr>
              <a:spcBef>
                <a:spcPts val="0"/>
              </a:spcBef>
            </a:pPr>
            <a:endParaRPr lang="en-US" dirty="0" smtClean="0"/>
          </a:p>
          <a:p>
            <a:pPr>
              <a:spcBef>
                <a:spcPts val="0"/>
              </a:spcBef>
            </a:pPr>
            <a:r>
              <a:rPr lang="en-US" dirty="0" smtClean="0"/>
              <a:t>Our Shepherd </a:t>
            </a:r>
            <a:r>
              <a:rPr lang="en-US" dirty="0" smtClean="0"/>
              <a:t>gives us a PEACE of mind and </a:t>
            </a:r>
            <a:r>
              <a:rPr lang="en-US" dirty="0" smtClean="0"/>
              <a:t>has </a:t>
            </a:r>
            <a:r>
              <a:rPr lang="en-US" dirty="0"/>
              <a:t>prepared a place for us to dine in the midst of our enemies (the world and Satan): </a:t>
            </a:r>
            <a:r>
              <a:rPr lang="en-US" dirty="0" smtClean="0"/>
              <a:t>the CHURCH and </a:t>
            </a:r>
            <a:r>
              <a:rPr lang="en-US" dirty="0"/>
              <a:t>His </a:t>
            </a:r>
            <a:r>
              <a:rPr lang="en-US" dirty="0" smtClean="0"/>
              <a:t>WORD which strengthen</a:t>
            </a:r>
            <a:r>
              <a:rPr lang="en-US" dirty="0"/>
              <a:t>, encourage, comfort and edify us</a:t>
            </a:r>
            <a:r>
              <a:rPr lang="en-US" dirty="0" smtClean="0"/>
              <a:t>!</a:t>
            </a:r>
            <a:endParaRPr lang="en-US" dirty="0"/>
          </a:p>
        </p:txBody>
      </p:sp>
    </p:spTree>
    <p:extLst>
      <p:ext uri="{BB962C8B-B14F-4D97-AF65-F5344CB8AC3E}">
        <p14:creationId xmlns:p14="http://schemas.microsoft.com/office/powerpoint/2010/main" val="3521825329"/>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“You prepare a table before me in the presence of my enemies; You anoint my head with oil; My cup runs over.”</a:t>
            </a:r>
            <a:endParaRPr lang="en-US" sz="3200" dirty="0"/>
          </a:p>
        </p:txBody>
      </p:sp>
      <p:sp>
        <p:nvSpPr>
          <p:cNvPr id="3" name="Content Placeholder 2"/>
          <p:cNvSpPr>
            <a:spLocks noGrp="1"/>
          </p:cNvSpPr>
          <p:nvPr>
            <p:ph idx="1"/>
          </p:nvPr>
        </p:nvSpPr>
        <p:spPr>
          <a:xfrm>
            <a:off x="457200" y="1600200"/>
            <a:ext cx="8461312" cy="4525963"/>
          </a:xfrm>
        </p:spPr>
        <p:txBody>
          <a:bodyPr>
            <a:normAutofit/>
          </a:bodyPr>
          <a:lstStyle/>
          <a:p>
            <a:pPr>
              <a:spcBef>
                <a:spcPts val="0"/>
              </a:spcBef>
            </a:pPr>
            <a:endParaRPr lang="en-US" sz="3000" dirty="0" smtClean="0"/>
          </a:p>
          <a:p>
            <a:pPr>
              <a:spcBef>
                <a:spcPts val="0"/>
              </a:spcBef>
            </a:pPr>
            <a:r>
              <a:rPr lang="en-US" sz="3000" dirty="0" smtClean="0"/>
              <a:t>If we need healing He offers to us the balm of SALVATION.</a:t>
            </a:r>
          </a:p>
          <a:p>
            <a:pPr>
              <a:spcBef>
                <a:spcPts val="0"/>
              </a:spcBef>
            </a:pPr>
            <a:endParaRPr lang="en-US" sz="2800" dirty="0"/>
          </a:p>
          <a:p>
            <a:pPr>
              <a:spcBef>
                <a:spcPts val="0"/>
              </a:spcBef>
            </a:pPr>
            <a:r>
              <a:rPr lang="en-US" sz="3000" dirty="0" smtClean="0"/>
              <a:t>He heals the brokenhearted and binds up their wounds. He determines the number of the stars; he gives to all of them their names. Psalm 147.3-4; </a:t>
            </a:r>
          </a:p>
          <a:p>
            <a:pPr>
              <a:spcBef>
                <a:spcPts val="0"/>
              </a:spcBef>
            </a:pPr>
            <a:endParaRPr lang="en-US" sz="2000" dirty="0"/>
          </a:p>
          <a:p>
            <a:pPr>
              <a:spcBef>
                <a:spcPts val="0"/>
              </a:spcBef>
            </a:pPr>
            <a:r>
              <a:rPr lang="en-US" sz="3000" dirty="0" smtClean="0"/>
              <a:t>Our cup runs over: Eph. 3.20</a:t>
            </a:r>
          </a:p>
        </p:txBody>
      </p:sp>
    </p:spTree>
    <p:extLst>
      <p:ext uri="{BB962C8B-B14F-4D97-AF65-F5344CB8AC3E}">
        <p14:creationId xmlns:p14="http://schemas.microsoft.com/office/powerpoint/2010/main" val="20802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29875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“Surely goodness and mercy shall follow me all the days of my life; And I will dwell in the house of the Lord Forever.”</a:t>
            </a:r>
            <a:endParaRPr lang="en-US" sz="3200" dirty="0"/>
          </a:p>
        </p:txBody>
      </p:sp>
      <p:sp>
        <p:nvSpPr>
          <p:cNvPr id="3" name="Content Placeholder 2"/>
          <p:cNvSpPr>
            <a:spLocks noGrp="1"/>
          </p:cNvSpPr>
          <p:nvPr>
            <p:ph idx="1"/>
          </p:nvPr>
        </p:nvSpPr>
        <p:spPr/>
        <p:txBody>
          <a:bodyPr>
            <a:normAutofit/>
          </a:bodyPr>
          <a:lstStyle/>
          <a:p>
            <a:pPr algn="ctr">
              <a:lnSpc>
                <a:spcPct val="80000"/>
              </a:lnSpc>
              <a:spcBef>
                <a:spcPts val="0"/>
              </a:spcBef>
            </a:pPr>
            <a:endParaRPr lang="en-US" dirty="0" smtClean="0"/>
          </a:p>
          <a:p>
            <a:pPr algn="ctr">
              <a:lnSpc>
                <a:spcPct val="80000"/>
              </a:lnSpc>
              <a:spcBef>
                <a:spcPts val="0"/>
              </a:spcBef>
            </a:pPr>
            <a:endParaRPr lang="en-US" dirty="0" smtClean="0"/>
          </a:p>
          <a:p>
            <a:pPr algn="ctr">
              <a:lnSpc>
                <a:spcPct val="80000"/>
              </a:lnSpc>
              <a:spcBef>
                <a:spcPts val="0"/>
              </a:spcBef>
            </a:pPr>
            <a:endParaRPr lang="en-US" dirty="0"/>
          </a:p>
          <a:p>
            <a:pPr algn="ctr">
              <a:lnSpc>
                <a:spcPct val="80000"/>
              </a:lnSpc>
              <a:spcBef>
                <a:spcPts val="0"/>
              </a:spcBef>
            </a:pPr>
            <a:r>
              <a:rPr lang="en-US" dirty="0" smtClean="0"/>
              <a:t>This </a:t>
            </a:r>
            <a:r>
              <a:rPr lang="en-US" dirty="0"/>
              <a:t>is the day that the Lord has made</a:t>
            </a:r>
            <a:r>
              <a:rPr lang="en-US" dirty="0" smtClean="0"/>
              <a:t>; let </a:t>
            </a:r>
            <a:r>
              <a:rPr lang="en-US" dirty="0"/>
              <a:t>us rejoice and be glad in it</a:t>
            </a:r>
            <a:r>
              <a:rPr lang="en-US" dirty="0" smtClean="0"/>
              <a:t>. Psalm 118.24</a:t>
            </a:r>
          </a:p>
          <a:p>
            <a:pPr algn="ctr">
              <a:lnSpc>
                <a:spcPct val="80000"/>
              </a:lnSpc>
              <a:spcBef>
                <a:spcPts val="0"/>
              </a:spcBef>
            </a:pPr>
            <a:endParaRPr lang="en-US" dirty="0"/>
          </a:p>
          <a:p>
            <a:pPr algn="ctr">
              <a:lnSpc>
                <a:spcPct val="80000"/>
              </a:lnSpc>
              <a:spcBef>
                <a:spcPts val="0"/>
              </a:spcBef>
            </a:pPr>
            <a:r>
              <a:rPr lang="en-US" dirty="0" smtClean="0"/>
              <a:t>We ought to wake each morning with HOPE.</a:t>
            </a:r>
          </a:p>
        </p:txBody>
      </p:sp>
    </p:spTree>
    <p:extLst>
      <p:ext uri="{BB962C8B-B14F-4D97-AF65-F5344CB8AC3E}">
        <p14:creationId xmlns:p14="http://schemas.microsoft.com/office/powerpoint/2010/main" val="1815043607"/>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“Surely goodness and mercy shall follow me all the days of my life; And I will dwell in the house of the Lord Forever.”</a:t>
            </a:r>
            <a:endParaRPr lang="en-US" sz="3200" dirty="0"/>
          </a:p>
        </p:txBody>
      </p:sp>
      <p:sp>
        <p:nvSpPr>
          <p:cNvPr id="3" name="Content Placeholder 2"/>
          <p:cNvSpPr>
            <a:spLocks noGrp="1"/>
          </p:cNvSpPr>
          <p:nvPr>
            <p:ph idx="1"/>
          </p:nvPr>
        </p:nvSpPr>
        <p:spPr/>
        <p:txBody>
          <a:bodyPr>
            <a:normAutofit/>
          </a:bodyPr>
          <a:lstStyle/>
          <a:p>
            <a:pPr>
              <a:lnSpc>
                <a:spcPct val="80000"/>
              </a:lnSpc>
              <a:spcBef>
                <a:spcPts val="0"/>
              </a:spcBef>
            </a:pPr>
            <a:endParaRPr lang="en-US" dirty="0" smtClean="0"/>
          </a:p>
          <a:p>
            <a:pPr algn="ctr">
              <a:lnSpc>
                <a:spcPct val="80000"/>
              </a:lnSpc>
              <a:spcBef>
                <a:spcPts val="0"/>
              </a:spcBef>
            </a:pPr>
            <a:endParaRPr lang="en-US" dirty="0" smtClean="0"/>
          </a:p>
          <a:p>
            <a:pPr algn="ctr">
              <a:lnSpc>
                <a:spcPct val="80000"/>
              </a:lnSpc>
              <a:spcBef>
                <a:spcPts val="0"/>
              </a:spcBef>
            </a:pPr>
            <a:r>
              <a:rPr lang="en-US" dirty="0" smtClean="0"/>
              <a:t>A dwelling place PREPARED for the faithful.</a:t>
            </a:r>
          </a:p>
          <a:p>
            <a:pPr algn="ctr">
              <a:lnSpc>
                <a:spcPct val="80000"/>
              </a:lnSpc>
              <a:spcBef>
                <a:spcPts val="0"/>
              </a:spcBef>
            </a:pPr>
            <a:r>
              <a:rPr lang="en-US" dirty="0" smtClean="0"/>
              <a:t>An inheritance RESERVED in heaven.</a:t>
            </a:r>
          </a:p>
          <a:p>
            <a:pPr>
              <a:lnSpc>
                <a:spcPct val="80000"/>
              </a:lnSpc>
              <a:spcBef>
                <a:spcPts val="0"/>
              </a:spcBef>
            </a:pPr>
            <a:endParaRPr lang="en-US" dirty="0" smtClean="0"/>
          </a:p>
          <a:p>
            <a:pPr algn="ctr">
              <a:lnSpc>
                <a:spcPct val="80000"/>
              </a:lnSpc>
              <a:spcBef>
                <a:spcPts val="0"/>
              </a:spcBef>
            </a:pPr>
            <a:r>
              <a:rPr lang="en-US" sz="3600" dirty="0" smtClean="0"/>
              <a:t>Only CHILDREN of God dwell in the HOUSE of God: Gal. 4.5-7; John 8.35</a:t>
            </a:r>
          </a:p>
        </p:txBody>
      </p:sp>
    </p:spTree>
    <p:extLst>
      <p:ext uri="{BB962C8B-B14F-4D97-AF65-F5344CB8AC3E}">
        <p14:creationId xmlns:p14="http://schemas.microsoft.com/office/powerpoint/2010/main" val="861975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9012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607" y="546788"/>
            <a:ext cx="8768787" cy="4525963"/>
          </a:xfrm>
        </p:spPr>
        <p:txBody>
          <a:bodyPr>
            <a:normAutofit/>
          </a:bodyPr>
          <a:lstStyle/>
          <a:p>
            <a:pPr algn="ctr">
              <a:spcBef>
                <a:spcPts val="0"/>
              </a:spcBef>
            </a:pPr>
            <a:r>
              <a:rPr lang="en-US" dirty="0" smtClean="0"/>
              <a:t>Jesus </a:t>
            </a:r>
            <a:r>
              <a:rPr lang="en-US" dirty="0"/>
              <a:t>is the Good </a:t>
            </a:r>
            <a:r>
              <a:rPr lang="en-US" dirty="0" smtClean="0"/>
              <a:t>Shepherd: </a:t>
            </a:r>
            <a:r>
              <a:rPr lang="en-US" dirty="0" smtClean="0"/>
              <a:t>John 10.1-16, 26-29</a:t>
            </a:r>
            <a:endParaRPr lang="en-US" dirty="0" smtClean="0"/>
          </a:p>
          <a:p>
            <a:pPr algn="ctr">
              <a:spcBef>
                <a:spcPts val="0"/>
              </a:spcBef>
            </a:pPr>
            <a:r>
              <a:rPr lang="en-US" dirty="0" smtClean="0"/>
              <a:t>“</a:t>
            </a:r>
            <a:r>
              <a:rPr lang="en-US" dirty="0"/>
              <a:t>the great shepherd of the sheep</a:t>
            </a:r>
            <a:r>
              <a:rPr lang="en-US" dirty="0" smtClean="0"/>
              <a:t>”: Heb. 13.20</a:t>
            </a:r>
          </a:p>
          <a:p>
            <a:pPr algn="ctr">
              <a:spcBef>
                <a:spcPts val="0"/>
              </a:spcBef>
            </a:pPr>
            <a:endParaRPr lang="en-US" dirty="0"/>
          </a:p>
          <a:p>
            <a:pPr algn="ctr">
              <a:spcBef>
                <a:spcPts val="0"/>
              </a:spcBef>
            </a:pPr>
            <a:r>
              <a:rPr lang="en-US" dirty="0" smtClean="0"/>
              <a:t>Do </a:t>
            </a:r>
            <a:r>
              <a:rPr lang="en-US" dirty="0"/>
              <a:t>you hear, know &amp; follow the word of Jesus</a:t>
            </a:r>
            <a:r>
              <a:rPr lang="en-US" dirty="0" smtClean="0"/>
              <a:t>?</a:t>
            </a:r>
          </a:p>
          <a:p>
            <a:pPr algn="ctr">
              <a:spcBef>
                <a:spcPts val="0"/>
              </a:spcBef>
            </a:pPr>
            <a:endParaRPr lang="en-US" dirty="0"/>
          </a:p>
          <a:p>
            <a:pPr algn="ctr">
              <a:spcBef>
                <a:spcPts val="0"/>
              </a:spcBef>
            </a:pPr>
            <a:r>
              <a:rPr lang="en-US" dirty="0" smtClean="0"/>
              <a:t>We shall receive a crown of glory when the Shepherd appears: 1 Peter 5.4; Matt. 25.31-34</a:t>
            </a:r>
          </a:p>
        </p:txBody>
      </p:sp>
    </p:spTree>
    <p:extLst>
      <p:ext uri="{BB962C8B-B14F-4D97-AF65-F5344CB8AC3E}">
        <p14:creationId xmlns:p14="http://schemas.microsoft.com/office/powerpoint/2010/main" val="1661720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71931" y="216159"/>
            <a:ext cx="7200139" cy="5082395"/>
            <a:chOff x="673036" y="254031"/>
            <a:chExt cx="7526232" cy="5304353"/>
          </a:xfrm>
        </p:grpSpPr>
        <p:pic>
          <p:nvPicPr>
            <p:cNvPr id="5" name="Picture 4"/>
            <p:cNvPicPr>
              <a:picLocks noChangeAspect="1"/>
            </p:cNvPicPr>
            <p:nvPr/>
          </p:nvPicPr>
          <p:blipFill>
            <a:blip r:embed="rId3"/>
            <a:stretch>
              <a:fillRect/>
            </a:stretch>
          </p:blipFill>
          <p:spPr>
            <a:xfrm>
              <a:off x="4624906" y="254031"/>
              <a:ext cx="3574362" cy="5304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rotWithShape="1">
            <a:blip r:embed="rId4"/>
            <a:srcRect l="19642" r="19749"/>
            <a:stretch/>
          </p:blipFill>
          <p:spPr>
            <a:xfrm>
              <a:off x="673036" y="254031"/>
              <a:ext cx="3574362" cy="5304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Tree>
    <p:extLst>
      <p:ext uri="{BB962C8B-B14F-4D97-AF65-F5344CB8AC3E}">
        <p14:creationId xmlns:p14="http://schemas.microsoft.com/office/powerpoint/2010/main" val="2997138547"/>
      </p:ext>
    </p:extLst>
  </p:cSld>
  <p:clrMapOvr>
    <a:masterClrMapping/>
  </p:clrMapOvr>
  <mc:AlternateContent xmlns:mc="http://schemas.openxmlformats.org/markup-compatibility/2006">
    <mc:Choice xmlns:p14="http://schemas.microsoft.com/office/powerpoint/2010/main" Requires="p14">
      <p:transition spd="slow" p14:dur="12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589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Lord is my shepherd; I shall not want”</a:t>
            </a:r>
            <a:endParaRPr lang="en-US" sz="3200" dirty="0"/>
          </a:p>
        </p:txBody>
      </p:sp>
      <p:sp>
        <p:nvSpPr>
          <p:cNvPr id="3" name="Content Placeholder 2"/>
          <p:cNvSpPr>
            <a:spLocks noGrp="1"/>
          </p:cNvSpPr>
          <p:nvPr>
            <p:ph idx="1"/>
          </p:nvPr>
        </p:nvSpPr>
        <p:spPr/>
        <p:txBody>
          <a:bodyPr>
            <a:normAutofit/>
          </a:bodyPr>
          <a:lstStyle/>
          <a:p>
            <a:pPr>
              <a:spcBef>
                <a:spcPts val="0"/>
              </a:spcBef>
            </a:pPr>
            <a:r>
              <a:rPr lang="en-US" dirty="0" smtClean="0"/>
              <a:t>I must have full CONFIDENCE that the Lord is my Shepherd.</a:t>
            </a:r>
          </a:p>
          <a:p>
            <a:pPr>
              <a:spcBef>
                <a:spcPts val="0"/>
              </a:spcBef>
            </a:pPr>
            <a:endParaRPr lang="en-US" dirty="0"/>
          </a:p>
          <a:p>
            <a:pPr>
              <a:spcBef>
                <a:spcPts val="0"/>
              </a:spcBef>
            </a:pPr>
            <a:r>
              <a:rPr lang="en-US" dirty="0" smtClean="0"/>
              <a:t>I must fully DEPEND upon my Shepherd.</a:t>
            </a:r>
          </a:p>
        </p:txBody>
      </p:sp>
    </p:spTree>
    <p:extLst>
      <p:ext uri="{BB962C8B-B14F-4D97-AF65-F5344CB8AC3E}">
        <p14:creationId xmlns:p14="http://schemas.microsoft.com/office/powerpoint/2010/main" val="1620436168"/>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Lord is my shepherd; I shall not want”</a:t>
            </a:r>
            <a:endParaRPr lang="en-US" sz="3200" dirty="0"/>
          </a:p>
        </p:txBody>
      </p:sp>
      <p:sp>
        <p:nvSpPr>
          <p:cNvPr id="3" name="Content Placeholder 2"/>
          <p:cNvSpPr>
            <a:spLocks noGrp="1"/>
          </p:cNvSpPr>
          <p:nvPr>
            <p:ph idx="1"/>
          </p:nvPr>
        </p:nvSpPr>
        <p:spPr>
          <a:xfrm>
            <a:off x="228600" y="1600200"/>
            <a:ext cx="8686800" cy="4525963"/>
          </a:xfrm>
        </p:spPr>
        <p:txBody>
          <a:bodyPr>
            <a:normAutofit/>
          </a:bodyPr>
          <a:lstStyle/>
          <a:p>
            <a:pPr>
              <a:lnSpc>
                <a:spcPct val="90000"/>
              </a:lnSpc>
              <a:spcBef>
                <a:spcPts val="0"/>
              </a:spcBef>
            </a:pPr>
            <a:r>
              <a:rPr lang="en-US" dirty="0" smtClean="0"/>
              <a:t>He is </a:t>
            </a:r>
            <a:r>
              <a:rPr lang="en-US" dirty="0"/>
              <a:t>able to </a:t>
            </a:r>
            <a:r>
              <a:rPr lang="en-US" dirty="0" smtClean="0"/>
              <a:t>SUPPLY my needs: </a:t>
            </a:r>
            <a:r>
              <a:rPr lang="en-US" dirty="0" smtClean="0"/>
              <a:t>Phil. 4.19</a:t>
            </a:r>
            <a:endParaRPr lang="en-US" dirty="0" smtClean="0"/>
          </a:p>
          <a:p>
            <a:pPr>
              <a:lnSpc>
                <a:spcPct val="90000"/>
              </a:lnSpc>
              <a:spcBef>
                <a:spcPts val="0"/>
              </a:spcBef>
            </a:pPr>
            <a:endParaRPr lang="en-US" dirty="0"/>
          </a:p>
          <a:p>
            <a:pPr>
              <a:lnSpc>
                <a:spcPct val="90000"/>
              </a:lnSpc>
              <a:spcBef>
                <a:spcPts val="0"/>
              </a:spcBef>
            </a:pPr>
            <a:r>
              <a:rPr lang="is-IS" dirty="0" smtClean="0"/>
              <a:t>…</a:t>
            </a:r>
            <a:r>
              <a:rPr lang="en-US" dirty="0" smtClean="0"/>
              <a:t>the </a:t>
            </a:r>
            <a:r>
              <a:rPr lang="en-US" dirty="0"/>
              <a:t>Lord bestows favor and </a:t>
            </a:r>
            <a:r>
              <a:rPr lang="en-US" dirty="0" smtClean="0"/>
              <a:t>honor. No </a:t>
            </a:r>
            <a:r>
              <a:rPr lang="en-US" dirty="0"/>
              <a:t>good thing does he </a:t>
            </a:r>
            <a:r>
              <a:rPr lang="en-US" dirty="0" smtClean="0"/>
              <a:t>withhold from </a:t>
            </a:r>
            <a:r>
              <a:rPr lang="en-US" dirty="0"/>
              <a:t>those who walk </a:t>
            </a:r>
            <a:r>
              <a:rPr lang="en-US" dirty="0" smtClean="0"/>
              <a:t>uprightly. Psalm 84.11</a:t>
            </a:r>
          </a:p>
          <a:p>
            <a:pPr>
              <a:lnSpc>
                <a:spcPct val="90000"/>
              </a:lnSpc>
              <a:spcBef>
                <a:spcPts val="0"/>
              </a:spcBef>
            </a:pPr>
            <a:endParaRPr lang="en-US" dirty="0" smtClean="0"/>
          </a:p>
          <a:p>
            <a:pPr>
              <a:lnSpc>
                <a:spcPct val="90000"/>
              </a:lnSpc>
              <a:spcBef>
                <a:spcPts val="0"/>
              </a:spcBef>
            </a:pPr>
            <a:r>
              <a:rPr lang="en-US" dirty="0" smtClean="0"/>
              <a:t>I </a:t>
            </a:r>
            <a:r>
              <a:rPr lang="en-US" dirty="0"/>
              <a:t>shall not lack </a:t>
            </a:r>
            <a:r>
              <a:rPr lang="en-US" dirty="0" smtClean="0"/>
              <a:t>NECESSITIES: </a:t>
            </a:r>
            <a:r>
              <a:rPr lang="hr-HR" dirty="0"/>
              <a:t>Luke </a:t>
            </a:r>
            <a:r>
              <a:rPr lang="hr-HR" dirty="0" smtClean="0"/>
              <a:t>12.30-32</a:t>
            </a:r>
            <a:endParaRPr lang="en-US" dirty="0" smtClean="0"/>
          </a:p>
          <a:p>
            <a:pPr>
              <a:lnSpc>
                <a:spcPct val="90000"/>
              </a:lnSpc>
              <a:spcBef>
                <a:spcPts val="0"/>
              </a:spcBef>
            </a:pPr>
            <a:r>
              <a:rPr lang="en-US" dirty="0" smtClean="0"/>
              <a:t>I </a:t>
            </a:r>
            <a:r>
              <a:rPr lang="en-US" dirty="0"/>
              <a:t>shall not lack for </a:t>
            </a:r>
            <a:r>
              <a:rPr lang="en-US" dirty="0" smtClean="0"/>
              <a:t>SPIRITUAL needs: 2 </a:t>
            </a:r>
            <a:r>
              <a:rPr lang="en-US" dirty="0"/>
              <a:t>Cor. </a:t>
            </a:r>
            <a:r>
              <a:rPr lang="en-US" dirty="0" smtClean="0"/>
              <a:t>12.9</a:t>
            </a:r>
            <a:endParaRPr lang="en-US" dirty="0"/>
          </a:p>
        </p:txBody>
      </p:sp>
    </p:spTree>
    <p:extLst>
      <p:ext uri="{BB962C8B-B14F-4D97-AF65-F5344CB8AC3E}">
        <p14:creationId xmlns:p14="http://schemas.microsoft.com/office/powerpoint/2010/main" val="3366277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“He makes me to lie down in green pastures; He leads me beside the still waters.”</a:t>
            </a:r>
            <a:endParaRPr lang="en-US" sz="3200" dirty="0"/>
          </a:p>
        </p:txBody>
      </p:sp>
      <p:sp>
        <p:nvSpPr>
          <p:cNvPr id="3" name="Content Placeholder 2"/>
          <p:cNvSpPr>
            <a:spLocks noGrp="1"/>
          </p:cNvSpPr>
          <p:nvPr>
            <p:ph idx="1"/>
          </p:nvPr>
        </p:nvSpPr>
        <p:spPr/>
        <p:txBody>
          <a:bodyPr>
            <a:normAutofit/>
          </a:bodyPr>
          <a:lstStyle/>
          <a:p>
            <a:pPr>
              <a:spcBef>
                <a:spcPts val="0"/>
              </a:spcBef>
            </a:pPr>
            <a:endParaRPr lang="en-US" sz="3000" dirty="0" smtClean="0"/>
          </a:p>
          <a:p>
            <a:pPr>
              <a:spcBef>
                <a:spcPts val="0"/>
              </a:spcBef>
            </a:pPr>
            <a:r>
              <a:rPr lang="en-US" sz="3000" dirty="0" smtClean="0"/>
              <a:t>He removes OBSTACLES for the purpose of giving me rest: </a:t>
            </a:r>
            <a:r>
              <a:rPr lang="en-US" sz="2800" dirty="0" smtClean="0"/>
              <a:t>Luke 8.14</a:t>
            </a:r>
            <a:endParaRPr lang="en-US" sz="3000" dirty="0" smtClean="0"/>
          </a:p>
          <a:p>
            <a:pPr>
              <a:spcBef>
                <a:spcPts val="0"/>
              </a:spcBef>
            </a:pPr>
            <a:endParaRPr lang="en-US" sz="3000" dirty="0" smtClean="0"/>
          </a:p>
          <a:p>
            <a:pPr>
              <a:spcBef>
                <a:spcPts val="0"/>
              </a:spcBef>
            </a:pPr>
            <a:r>
              <a:rPr lang="en-US" sz="3000" dirty="0" smtClean="0"/>
              <a:t>Cast your burden on the Lord, and he will sustain you; he will never permit the righteous to be moved. Psalm 55.22</a:t>
            </a:r>
          </a:p>
        </p:txBody>
      </p:sp>
    </p:spTree>
    <p:extLst>
      <p:ext uri="{BB962C8B-B14F-4D97-AF65-F5344CB8AC3E}">
        <p14:creationId xmlns:p14="http://schemas.microsoft.com/office/powerpoint/2010/main" val="947148808"/>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“He makes me to lie down in green pastures; He leads me beside the still waters.”</a:t>
            </a:r>
            <a:endParaRPr lang="en-US" sz="3200" dirty="0"/>
          </a:p>
        </p:txBody>
      </p:sp>
      <p:sp>
        <p:nvSpPr>
          <p:cNvPr id="3" name="Content Placeholder 2"/>
          <p:cNvSpPr>
            <a:spLocks noGrp="1"/>
          </p:cNvSpPr>
          <p:nvPr>
            <p:ph idx="1"/>
          </p:nvPr>
        </p:nvSpPr>
        <p:spPr/>
        <p:txBody>
          <a:bodyPr>
            <a:normAutofit/>
          </a:bodyPr>
          <a:lstStyle/>
          <a:p>
            <a:pPr>
              <a:spcBef>
                <a:spcPts val="0"/>
              </a:spcBef>
            </a:pPr>
            <a:endParaRPr lang="en-US" sz="3000" dirty="0" smtClean="0"/>
          </a:p>
          <a:p>
            <a:pPr>
              <a:spcBef>
                <a:spcPts val="0"/>
              </a:spcBef>
            </a:pPr>
            <a:r>
              <a:rPr lang="en-US" sz="3000" dirty="0" smtClean="0"/>
              <a:t>He is ever there to MINISTER to me.</a:t>
            </a:r>
          </a:p>
          <a:p>
            <a:pPr>
              <a:spcBef>
                <a:spcPts val="0"/>
              </a:spcBef>
            </a:pPr>
            <a:endParaRPr lang="en-US" sz="3000" dirty="0" smtClean="0"/>
          </a:p>
          <a:p>
            <a:pPr>
              <a:spcBef>
                <a:spcPts val="0"/>
              </a:spcBef>
            </a:pPr>
            <a:r>
              <a:rPr lang="en-US" sz="3000" dirty="0" smtClean="0"/>
              <a:t>He will not let your foot be moved; he who keeps you will not slumber. Behold, he who keeps Israel will neither slumber nor sleep. Psalm 121.3-4</a:t>
            </a:r>
          </a:p>
        </p:txBody>
      </p:sp>
    </p:spTree>
    <p:extLst>
      <p:ext uri="{BB962C8B-B14F-4D97-AF65-F5344CB8AC3E}">
        <p14:creationId xmlns:p14="http://schemas.microsoft.com/office/powerpoint/2010/main" val="873249073"/>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“He restores my soul; He leads me in the paths of righteousness for His name’s sake.”</a:t>
            </a:r>
            <a:endParaRPr lang="en-US" sz="3200" dirty="0"/>
          </a:p>
        </p:txBody>
      </p:sp>
      <p:sp>
        <p:nvSpPr>
          <p:cNvPr id="3" name="Content Placeholder 2"/>
          <p:cNvSpPr>
            <a:spLocks noGrp="1"/>
          </p:cNvSpPr>
          <p:nvPr>
            <p:ph idx="1"/>
          </p:nvPr>
        </p:nvSpPr>
        <p:spPr/>
        <p:txBody>
          <a:bodyPr>
            <a:normAutofit/>
          </a:bodyPr>
          <a:lstStyle/>
          <a:p>
            <a:pPr>
              <a:lnSpc>
                <a:spcPct val="90000"/>
              </a:lnSpc>
              <a:spcBef>
                <a:spcPts val="0"/>
              </a:spcBef>
            </a:pPr>
            <a:endParaRPr lang="en-US" dirty="0" smtClean="0"/>
          </a:p>
          <a:p>
            <a:pPr>
              <a:lnSpc>
                <a:spcPct val="90000"/>
              </a:lnSpc>
              <a:spcBef>
                <a:spcPts val="0"/>
              </a:spcBef>
            </a:pPr>
            <a:r>
              <a:rPr lang="en-US" dirty="0" smtClean="0"/>
              <a:t>I’m spiritually refreshed as I WALK "in the paths of righteousness</a:t>
            </a:r>
            <a:r>
              <a:rPr lang="is-IS" dirty="0" smtClean="0"/>
              <a:t>…</a:t>
            </a:r>
            <a:r>
              <a:rPr lang="en-US" dirty="0" smtClean="0"/>
              <a:t>” </a:t>
            </a:r>
            <a:r>
              <a:rPr lang="en-US" dirty="0"/>
              <a:t>Acts </a:t>
            </a:r>
            <a:r>
              <a:rPr lang="en-US" dirty="0" smtClean="0"/>
              <a:t>3.19</a:t>
            </a:r>
            <a:endParaRPr lang="en-US" dirty="0" smtClean="0"/>
          </a:p>
          <a:p>
            <a:pPr>
              <a:lnSpc>
                <a:spcPct val="90000"/>
              </a:lnSpc>
              <a:spcBef>
                <a:spcPts val="0"/>
              </a:spcBef>
            </a:pPr>
            <a:endParaRPr lang="en-US" dirty="0" smtClean="0"/>
          </a:p>
          <a:p>
            <a:pPr>
              <a:lnSpc>
                <a:spcPct val="90000"/>
              </a:lnSpc>
              <a:spcBef>
                <a:spcPts val="0"/>
              </a:spcBef>
            </a:pPr>
            <a:r>
              <a:rPr lang="en-US" dirty="0" smtClean="0"/>
              <a:t>I’m led by His VOICE (John 10.27), which is His WORD: Psalm 119.105, 172</a:t>
            </a:r>
          </a:p>
          <a:p>
            <a:pPr>
              <a:lnSpc>
                <a:spcPct val="90000"/>
              </a:lnSpc>
              <a:spcBef>
                <a:spcPts val="0"/>
              </a:spcBef>
            </a:pPr>
            <a:endParaRPr lang="en-US" dirty="0"/>
          </a:p>
          <a:p>
            <a:pPr>
              <a:lnSpc>
                <a:spcPct val="90000"/>
              </a:lnSpc>
              <a:spcBef>
                <a:spcPts val="0"/>
              </a:spcBef>
            </a:pPr>
            <a:r>
              <a:rPr lang="en-US" dirty="0" smtClean="0"/>
              <a:t>He has PREPARED my path: Eph. 2.10; Prov. 3.6; </a:t>
            </a:r>
            <a:r>
              <a:rPr lang="hr-HR" dirty="0" smtClean="0"/>
              <a:t>Matt. 18.12-13</a:t>
            </a:r>
            <a:endParaRPr lang="en-US" dirty="0" smtClean="0"/>
          </a:p>
        </p:txBody>
      </p:sp>
    </p:spTree>
    <p:extLst>
      <p:ext uri="{BB962C8B-B14F-4D97-AF65-F5344CB8AC3E}">
        <p14:creationId xmlns:p14="http://schemas.microsoft.com/office/powerpoint/2010/main" val="3690855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5137</TotalTime>
  <Words>1232</Words>
  <Application>Microsoft Macintosh PowerPoint</Application>
  <PresentationFormat>On-screen Show (4:3)</PresentationFormat>
  <Paragraphs>89</Paragraphs>
  <Slides>23</Slides>
  <Notes>1</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1_Office Theme</vt:lpstr>
      <vt:lpstr>2_Office Theme</vt:lpstr>
      <vt:lpstr>PowerPoint Presentation</vt:lpstr>
      <vt:lpstr>PowerPoint Presentation</vt:lpstr>
      <vt:lpstr>PowerPoint Presentation</vt:lpstr>
      <vt:lpstr>PowerPoint Presentation</vt:lpstr>
      <vt:lpstr>“The Lord is my shepherd; I shall not want”</vt:lpstr>
      <vt:lpstr>“The Lord is my shepherd; I shall not want”</vt:lpstr>
      <vt:lpstr>“He makes me to lie down in green pastures; He leads me beside the still waters.”</vt:lpstr>
      <vt:lpstr>“He makes me to lie down in green pastures; He leads me beside the still waters.”</vt:lpstr>
      <vt:lpstr>“He restores my soul; He leads me in the paths of righteousness for His name’s sake.”</vt:lpstr>
      <vt:lpstr>“Yea, though I walk through the valley of the shadow of death, I will fear no evil; For You are with me; Your rod and Your staff, they comfort me.”</vt:lpstr>
      <vt:lpstr>“Yea, though I walk through the valley of the shadow of death, I will fear no evil; For You are with me; Your rod and Your staff, they comfort me.”</vt:lpstr>
      <vt:lpstr>“Yea, though I walk through the valley of the shadow of death, I will fear no evil; For You are with me; Your rod and Your staff, they comfort me.”</vt:lpstr>
      <vt:lpstr>PowerPoint Presentation</vt:lpstr>
      <vt:lpstr>PowerPoint Presentation</vt:lpstr>
      <vt:lpstr>PowerPoint Presentation</vt:lpstr>
      <vt:lpstr>“Yea, though I walk through the valley of the shadow of death, I will fear no evil; For You are with me; Your rod and Your staff, they comfort me.”</vt:lpstr>
      <vt:lpstr>“Yea, though I walk through the valley of the shadow of death, I will fear no evil; For You are with me; Your rod and Your staff, they comfort me.”</vt:lpstr>
      <vt:lpstr>“You prepare a table before me in the presence of my enemies; You anoint my head with oil; My cup runs over.”</vt:lpstr>
      <vt:lpstr>“You prepare a table before me in the presence of my enemies; You anoint my head with oil; My cup runs over.”</vt:lpstr>
      <vt:lpstr>“Surely goodness and mercy shall follow me all the days of my life; And I will dwell in the house of the Lord Forever.”</vt:lpstr>
      <vt:lpstr>“Surely goodness and mercy shall follow me all the days of my life; And I will dwell in the house of the Lord Forever.”</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154</cp:revision>
  <dcterms:created xsi:type="dcterms:W3CDTF">2015-12-26T02:21:23Z</dcterms:created>
  <dcterms:modified xsi:type="dcterms:W3CDTF">2015-12-29T15:58:41Z</dcterms:modified>
</cp:coreProperties>
</file>