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36" autoAdjust="0"/>
  </p:normalViewPr>
  <p:slideViewPr>
    <p:cSldViewPr snapToGrid="0" snapToObjects="1">
      <p:cViewPr varScale="1">
        <p:scale>
          <a:sx n="94" d="100"/>
          <a:sy n="94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1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1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6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1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1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0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1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8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1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4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8E4E6-1CAC-0544-AA37-41EEDEB725A0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F30A0-6F24-174F-8E89-6823A6E32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22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View of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9923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Definition: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“</a:t>
            </a:r>
            <a:r>
              <a:rPr lang="en-US" dirty="0"/>
              <a:t>the process or result of using laws to fairly judge and punish crimes and criminals” (</a:t>
            </a:r>
            <a:r>
              <a:rPr lang="en-US" dirty="0" err="1"/>
              <a:t>merriam-webster</a:t>
            </a:r>
            <a:r>
              <a:rPr lang="en-US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“</a:t>
            </a:r>
            <a:r>
              <a:rPr lang="en-US" dirty="0"/>
              <a:t>the administering of deserved punishment or reward.” (</a:t>
            </a:r>
            <a:r>
              <a:rPr lang="en-US" dirty="0" err="1"/>
              <a:t>dictionary.com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Justice must be served to the evildoer!</a:t>
            </a:r>
          </a:p>
          <a:p>
            <a:pPr algn="ctr"/>
            <a:r>
              <a:rPr lang="en-US" dirty="0" smtClean="0"/>
              <a:t>***Even the atheist understands this!***</a:t>
            </a:r>
          </a:p>
        </p:txBody>
      </p:sp>
    </p:spTree>
    <p:extLst>
      <p:ext uri="{BB962C8B-B14F-4D97-AF65-F5344CB8AC3E}">
        <p14:creationId xmlns:p14="http://schemas.microsoft.com/office/powerpoint/2010/main" val="3629789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View of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83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Consider the following: 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How can a loving God send Adolf Hitler or Osama bin Laden to hell? Doesn’t God love them too</a:t>
            </a:r>
            <a:r>
              <a:rPr lang="en-US" dirty="0" smtClean="0"/>
              <a:t>?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How can a holy, just God allow an impenitent sinner into heaven?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Is God just in granting eternal bliss to those who have faithfully served him?</a:t>
            </a:r>
          </a:p>
        </p:txBody>
      </p:sp>
    </p:spTree>
    <p:extLst>
      <p:ext uri="{BB962C8B-B14F-4D97-AF65-F5344CB8AC3E}">
        <p14:creationId xmlns:p14="http://schemas.microsoft.com/office/powerpoint/2010/main" val="20804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View of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God loves justice for God created justice: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/>
              <a:t>He loves righteousness and </a:t>
            </a:r>
            <a:r>
              <a:rPr lang="en-US" dirty="0" smtClean="0"/>
              <a:t>justice</a:t>
            </a:r>
            <a:r>
              <a:rPr lang="is-IS" dirty="0" smtClean="0"/>
              <a:t>...</a:t>
            </a:r>
            <a:r>
              <a:rPr lang="en-US" dirty="0" smtClean="0"/>
              <a:t>Righteousness </a:t>
            </a:r>
            <a:r>
              <a:rPr lang="en-US" dirty="0"/>
              <a:t>and justice are the foundation of your </a:t>
            </a:r>
            <a:r>
              <a:rPr lang="en-US" dirty="0" smtClean="0"/>
              <a:t>throne</a:t>
            </a:r>
            <a:r>
              <a:rPr lang="is-IS" dirty="0" smtClean="0"/>
              <a:t>… Psalm 33.5; 89.14</a:t>
            </a:r>
          </a:p>
          <a:p>
            <a:pPr>
              <a:spcBef>
                <a:spcPts val="0"/>
              </a:spcBef>
            </a:pPr>
            <a:endParaRPr lang="is-IS" dirty="0"/>
          </a:p>
          <a:p>
            <a:pPr>
              <a:spcBef>
                <a:spcPts val="0"/>
              </a:spcBef>
            </a:pPr>
            <a:r>
              <a:rPr lang="en-US" dirty="0"/>
              <a:t>For I the Lord love justice</a:t>
            </a:r>
            <a:r>
              <a:rPr lang="en-US" dirty="0" smtClean="0"/>
              <a:t>; I </a:t>
            </a:r>
            <a:r>
              <a:rPr lang="en-US" dirty="0"/>
              <a:t>hate robbery and wrong</a:t>
            </a:r>
            <a:r>
              <a:rPr lang="en-US" dirty="0" smtClean="0"/>
              <a:t>; I </a:t>
            </a:r>
            <a:r>
              <a:rPr lang="en-US" dirty="0"/>
              <a:t>will faithfully give them their </a:t>
            </a:r>
            <a:r>
              <a:rPr lang="en-US" dirty="0" smtClean="0"/>
              <a:t>recompense</a:t>
            </a:r>
            <a:r>
              <a:rPr lang="is-IS" dirty="0" smtClean="0"/>
              <a:t>…Isaiah 61.8</a:t>
            </a:r>
          </a:p>
          <a:p>
            <a:pPr>
              <a:spcBef>
                <a:spcPts val="0"/>
              </a:spcBef>
            </a:pPr>
            <a:endParaRPr lang="is-IS" dirty="0"/>
          </a:p>
          <a:p>
            <a:pPr>
              <a:spcBef>
                <a:spcPts val="0"/>
              </a:spcBef>
            </a:pPr>
            <a:r>
              <a:rPr lang="is-IS" dirty="0" smtClean="0"/>
              <a:t>…</a:t>
            </a:r>
            <a:r>
              <a:rPr lang="en-US" dirty="0" smtClean="0"/>
              <a:t>I am the Lord who practices steadfast love, justice, and righteousness in the earth. For in these things I delight, declares the Lord. </a:t>
            </a:r>
            <a:r>
              <a:rPr lang="pt-BR" dirty="0" err="1" smtClean="0"/>
              <a:t>Jer</a:t>
            </a:r>
            <a:r>
              <a:rPr lang="pt-BR" dirty="0" smtClean="0"/>
              <a:t>. 9.23-24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28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View of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God is a loving God and that love is not just for mankind, but also for justice.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God has chosen to pour out justice on the Day of Judgment: Rom. 1.32; 2.5-10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Vengeance </a:t>
            </a:r>
            <a:r>
              <a:rPr lang="en-US" dirty="0"/>
              <a:t>is mine, I will repay, says the </a:t>
            </a:r>
            <a:r>
              <a:rPr lang="en-US" dirty="0" smtClean="0"/>
              <a:t>Lord. Rom. </a:t>
            </a:r>
            <a:r>
              <a:rPr lang="en-US" dirty="0" smtClean="0"/>
              <a:t>12.19</a:t>
            </a:r>
          </a:p>
        </p:txBody>
      </p:sp>
    </p:spTree>
    <p:extLst>
      <p:ext uri="{BB962C8B-B14F-4D97-AF65-F5344CB8AC3E}">
        <p14:creationId xmlns:p14="http://schemas.microsoft.com/office/powerpoint/2010/main" val="1442930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View of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Punishment </a:t>
            </a:r>
            <a:r>
              <a:rPr lang="en-US" dirty="0"/>
              <a:t>is not inconsistent with true </a:t>
            </a:r>
            <a:r>
              <a:rPr lang="en-US" dirty="0" smtClean="0"/>
              <a:t>justice.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God must punish the person who does wrong </a:t>
            </a:r>
            <a:r>
              <a:rPr lang="en-US" dirty="0" smtClean="0"/>
              <a:t>or </a:t>
            </a:r>
            <a:r>
              <a:rPr lang="en-US" dirty="0" smtClean="0"/>
              <a:t>He would be unjust and cease to be holy.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Should </a:t>
            </a:r>
            <a:r>
              <a:rPr lang="en-US" dirty="0"/>
              <a:t>the rapist, the thief, and the murderer </a:t>
            </a:r>
            <a:r>
              <a:rPr lang="en-US" dirty="0" smtClean="0"/>
              <a:t>go unpunished?</a:t>
            </a:r>
          </a:p>
        </p:txBody>
      </p:sp>
    </p:spTree>
    <p:extLst>
      <p:ext uri="{BB962C8B-B14F-4D97-AF65-F5344CB8AC3E}">
        <p14:creationId xmlns:p14="http://schemas.microsoft.com/office/powerpoint/2010/main" val="3267640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View of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2776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Punishment is not inconsistent with true love.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Just because God is love (1 John 4.8) does mean He will accept us in our sin (1 John 1.5-7).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Love involves discipline - it does not simply overlook or tolerate sin: Heb. 12.5-11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Whoever spares the rod hates his son, but he who loves him is diligent to discipline him.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Prov. 13.24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411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Biblical Definition of 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Gehenna</a:t>
            </a:r>
            <a:r>
              <a:rPr lang="en-US" dirty="0"/>
              <a:t>: the Valley of </a:t>
            </a:r>
            <a:r>
              <a:rPr lang="en-US" dirty="0" err="1"/>
              <a:t>Hinnom</a:t>
            </a:r>
            <a:r>
              <a:rPr lang="en-US" dirty="0"/>
              <a:t> near </a:t>
            </a:r>
            <a:r>
              <a:rPr lang="en-US" dirty="0" smtClean="0"/>
              <a:t>Jerusalem was a </a:t>
            </a:r>
            <a:r>
              <a:rPr lang="en-US" dirty="0"/>
              <a:t>place where garbage was </a:t>
            </a:r>
            <a:r>
              <a:rPr lang="en-US" dirty="0" smtClean="0"/>
              <a:t>burned.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Hell is a place </a:t>
            </a:r>
            <a:r>
              <a:rPr lang="en-US" dirty="0"/>
              <a:t>where </a:t>
            </a:r>
            <a:r>
              <a:rPr lang="en-US" dirty="0" smtClean="0"/>
              <a:t>the worm </a:t>
            </a:r>
            <a:r>
              <a:rPr lang="en-US" dirty="0"/>
              <a:t>does not die, fire </a:t>
            </a:r>
            <a:r>
              <a:rPr lang="en-US" dirty="0" smtClean="0"/>
              <a:t>unquenched, a place of outer darkness, </a:t>
            </a:r>
            <a:r>
              <a:rPr lang="en-US" dirty="0" smtClean="0"/>
              <a:t>weeping and gnashing of teeth, no rest, the second death, lake of fire and sulfur</a:t>
            </a:r>
            <a:r>
              <a:rPr lang="en-US" dirty="0" smtClean="0"/>
              <a:t>: </a:t>
            </a:r>
            <a:r>
              <a:rPr lang="en-US" dirty="0" smtClean="0"/>
              <a:t>Matt. 8.12; </a:t>
            </a:r>
            <a:r>
              <a:rPr lang="en-US" dirty="0" smtClean="0"/>
              <a:t>Mark </a:t>
            </a:r>
            <a:r>
              <a:rPr lang="en-US" dirty="0"/>
              <a:t>9.43-</a:t>
            </a:r>
            <a:r>
              <a:rPr lang="en-US" dirty="0" smtClean="0"/>
              <a:t>49; Rev</a:t>
            </a:r>
            <a:r>
              <a:rPr lang="en-US" dirty="0"/>
              <a:t>. 14.10-11; 20.10, 14-</a:t>
            </a:r>
            <a:r>
              <a:rPr lang="en-US" dirty="0" smtClean="0"/>
              <a:t>15, etc.</a:t>
            </a:r>
          </a:p>
        </p:txBody>
      </p:sp>
    </p:spTree>
    <p:extLst>
      <p:ext uri="{BB962C8B-B14F-4D97-AF65-F5344CB8AC3E}">
        <p14:creationId xmlns:p14="http://schemas.microsoft.com/office/powerpoint/2010/main" val="358422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Biblical Definition of 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Hell was not originally designed for man: Matt. 25.41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Those </a:t>
            </a:r>
            <a:r>
              <a:rPr lang="en-US" dirty="0"/>
              <a:t>who </a:t>
            </a:r>
            <a:r>
              <a:rPr lang="en-US" dirty="0" smtClean="0"/>
              <a:t>have</a:t>
            </a:r>
            <a:r>
              <a:rPr lang="en-US" dirty="0" smtClean="0"/>
              <a:t> not believed in Christ</a:t>
            </a:r>
            <a:r>
              <a:rPr lang="en-US" dirty="0" smtClean="0"/>
              <a:t> and have done </a:t>
            </a:r>
            <a:r>
              <a:rPr lang="en-US" dirty="0"/>
              <a:t>evil without repentance </a:t>
            </a:r>
            <a:r>
              <a:rPr lang="en-US" dirty="0" smtClean="0"/>
              <a:t>will </a:t>
            </a:r>
            <a:r>
              <a:rPr lang="en-US" dirty="0"/>
              <a:t>be sent to hell: Rom. 2.5-10; Gal. 5.19-21; 2 Thess. 1.6-</a:t>
            </a:r>
            <a:r>
              <a:rPr lang="en-US" dirty="0" smtClean="0"/>
              <a:t>9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Let </a:t>
            </a:r>
            <a:r>
              <a:rPr lang="en-US" dirty="0"/>
              <a:t>none be deceived: hell is not just for </a:t>
            </a:r>
            <a:r>
              <a:rPr lang="en-US" dirty="0" smtClean="0"/>
              <a:t>“terrible” sinners</a:t>
            </a:r>
            <a:r>
              <a:rPr lang="is-IS" dirty="0" smtClean="0"/>
              <a:t>…</a:t>
            </a:r>
          </a:p>
          <a:p>
            <a:pPr>
              <a:spcBef>
                <a:spcPts val="0"/>
              </a:spcBef>
            </a:pPr>
            <a:endParaRPr lang="is-IS" dirty="0" smtClean="0"/>
          </a:p>
          <a:p>
            <a:pPr>
              <a:spcBef>
                <a:spcPts val="0"/>
              </a:spcBef>
            </a:pPr>
            <a:r>
              <a:rPr lang="is-IS" dirty="0" smtClean="0"/>
              <a:t>...</a:t>
            </a:r>
            <a:r>
              <a:rPr lang="en-US" dirty="0" smtClean="0"/>
              <a:t>it </a:t>
            </a:r>
            <a:r>
              <a:rPr lang="en-US" dirty="0"/>
              <a:t>is for every unrepentant sinner, believer or unbeliever: Matt. 7.19-</a:t>
            </a:r>
            <a:r>
              <a:rPr lang="en-US" dirty="0" smtClean="0"/>
              <a:t>21; Heb</a:t>
            </a:r>
            <a:r>
              <a:rPr lang="en-US" dirty="0"/>
              <a:t>. 10.26-</a:t>
            </a:r>
            <a:r>
              <a:rPr lang="en-US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5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Severity of the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Reasons </a:t>
            </a:r>
            <a:r>
              <a:rPr lang="en-US" dirty="0"/>
              <a:t>for the severity: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Sin </a:t>
            </a:r>
            <a:r>
              <a:rPr lang="en-US" dirty="0"/>
              <a:t>has the maximum punishment because it is the highest crime against the highest Being</a:t>
            </a:r>
            <a:r>
              <a:rPr lang="en-US" dirty="0" smtClean="0"/>
              <a:t>.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It </a:t>
            </a:r>
            <a:r>
              <a:rPr lang="en-US" dirty="0"/>
              <a:t>is a denial of our purpose: Eccl. </a:t>
            </a:r>
            <a:r>
              <a:rPr lang="en-US" dirty="0" smtClean="0"/>
              <a:t>12.13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It’s torment because it’s </a:t>
            </a:r>
            <a:r>
              <a:rPr lang="en-US" dirty="0"/>
              <a:t>separation from </a:t>
            </a:r>
            <a:r>
              <a:rPr lang="en-US" dirty="0" smtClean="0"/>
              <a:t>God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666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Severity of the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“Forever is too long” or “that isn't fair” </a:t>
            </a:r>
            <a:r>
              <a:rPr lang="en-US" dirty="0" smtClean="0"/>
              <a:t>– then </a:t>
            </a:r>
            <a:r>
              <a:rPr lang="en-US" dirty="0"/>
              <a:t>how long</a:t>
            </a:r>
            <a:r>
              <a:rPr lang="en-US" dirty="0" smtClean="0"/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Does anyone complain about the idea of receiving eternal blessings for short-term obedience?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God declares </a:t>
            </a:r>
            <a:r>
              <a:rPr lang="en-US" dirty="0"/>
              <a:t>what’s </a:t>
            </a:r>
            <a:r>
              <a:rPr lang="en-US" dirty="0" smtClean="0"/>
              <a:t>just: </a:t>
            </a:r>
            <a:r>
              <a:rPr lang="hu-HU" dirty="0" smtClean="0"/>
              <a:t>Ezekiel 18.19-32</a:t>
            </a:r>
          </a:p>
        </p:txBody>
      </p:sp>
    </p:spTree>
    <p:extLst>
      <p:ext uri="{BB962C8B-B14F-4D97-AF65-F5344CB8AC3E}">
        <p14:creationId xmlns:p14="http://schemas.microsoft.com/office/powerpoint/2010/main" val="317059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476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Will Make a Just Decisio</a:t>
            </a:r>
            <a:r>
              <a:rPr lang="en-US" dirty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has been more than fair, allowing us to live and breathe and be redeemed despite our sin.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is a God of mercy and undeserved favor (grace): Eph. 2.5, </a:t>
            </a:r>
            <a:r>
              <a:rPr lang="en-US" dirty="0" smtClean="0"/>
              <a:t>Titus 3.3-7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will be </a:t>
            </a:r>
            <a:r>
              <a:rPr lang="en-US" dirty="0" smtClean="0"/>
              <a:t>merciful!</a:t>
            </a:r>
          </a:p>
        </p:txBody>
      </p:sp>
    </p:spTree>
    <p:extLst>
      <p:ext uri="{BB962C8B-B14F-4D97-AF65-F5344CB8AC3E}">
        <p14:creationId xmlns:p14="http://schemas.microsoft.com/office/powerpoint/2010/main" val="214630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5400" dirty="0" smtClean="0"/>
              <a:t>What would a loving God do to keep us from hell?</a:t>
            </a:r>
          </a:p>
          <a:p>
            <a:pPr algn="ctr">
              <a:spcBef>
                <a:spcPts val="0"/>
              </a:spcBef>
            </a:pPr>
            <a:endParaRPr lang="en-US" sz="4000" dirty="0"/>
          </a:p>
          <a:p>
            <a:pPr algn="ctr">
              <a:spcBef>
                <a:spcPts val="0"/>
              </a:spcBef>
            </a:pPr>
            <a:r>
              <a:rPr lang="en-US" sz="5400" dirty="0" smtClean="0"/>
              <a:t>What more could He do?</a:t>
            </a:r>
          </a:p>
          <a:p>
            <a:pPr algn="ctr">
              <a:spcBef>
                <a:spcPts val="0"/>
              </a:spcBef>
            </a:pPr>
            <a:r>
              <a:rPr lang="en-US" sz="5400" dirty="0" smtClean="0"/>
              <a:t>What will we do? Eph. 2.8</a:t>
            </a:r>
          </a:p>
        </p:txBody>
      </p:sp>
    </p:spTree>
    <p:extLst>
      <p:ext uri="{BB962C8B-B14F-4D97-AF65-F5344CB8AC3E}">
        <p14:creationId xmlns:p14="http://schemas.microsoft.com/office/powerpoint/2010/main" val="682524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en-US" sz="4000" dirty="0" smtClean="0"/>
              <a:t>We must understand God’s</a:t>
            </a:r>
            <a:r>
              <a:rPr lang="en-US" sz="4000" dirty="0"/>
              <a:t> </a:t>
            </a:r>
            <a:r>
              <a:rPr lang="en-US" sz="4000" dirty="0" smtClean="0"/>
              <a:t>ways are greater than our ways: Isaiah 55.8-9</a:t>
            </a:r>
          </a:p>
          <a:p>
            <a:pPr algn="ctr">
              <a:lnSpc>
                <a:spcPct val="90000"/>
              </a:lnSpc>
              <a:spcBef>
                <a:spcPts val="0"/>
              </a:spcBef>
            </a:pPr>
            <a:endParaRPr lang="en-US" sz="4000" dirty="0"/>
          </a:p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en-US" sz="4000" dirty="0" smtClean="0"/>
              <a:t>We need to be very careful not to make judgments for God: Job 38.4</a:t>
            </a:r>
          </a:p>
          <a:p>
            <a:pPr algn="ctr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en-US" sz="6000" dirty="0" smtClean="0">
                <a:solidFill>
                  <a:prstClr val="black"/>
                </a:solidFill>
              </a:rPr>
              <a:t>He </a:t>
            </a:r>
            <a:r>
              <a:rPr lang="en-US" sz="6000" dirty="0">
                <a:solidFill>
                  <a:prstClr val="black"/>
                </a:solidFill>
              </a:rPr>
              <a:t>is the </a:t>
            </a:r>
            <a:r>
              <a:rPr lang="en-US" sz="6000" dirty="0" smtClean="0">
                <a:solidFill>
                  <a:prstClr val="black"/>
                </a:solidFill>
              </a:rPr>
              <a:t>Creator.</a:t>
            </a: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en-US" sz="6000" dirty="0" smtClean="0">
                <a:solidFill>
                  <a:prstClr val="black"/>
                </a:solidFill>
              </a:rPr>
              <a:t>We </a:t>
            </a:r>
            <a:r>
              <a:rPr lang="en-US" sz="6000" dirty="0">
                <a:solidFill>
                  <a:prstClr val="black"/>
                </a:solidFill>
              </a:rPr>
              <a:t>are the creation</a:t>
            </a:r>
            <a:r>
              <a:rPr lang="en-US" sz="6000" dirty="0" smtClean="0">
                <a:solidFill>
                  <a:prstClr val="black"/>
                </a:solidFill>
              </a:rPr>
              <a:t>.</a:t>
            </a:r>
            <a:endParaRPr lang="en-US" sz="6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782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View of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God </a:t>
            </a:r>
            <a:r>
              <a:rPr lang="en-US" dirty="0"/>
              <a:t>is an absolutely holy Being: </a:t>
            </a:r>
            <a:r>
              <a:rPr lang="en-US" dirty="0" smtClean="0"/>
              <a:t>Isaiah 6.3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is-IS" dirty="0" smtClean="0"/>
              <a:t>…</a:t>
            </a:r>
            <a:r>
              <a:rPr lang="en-US" dirty="0"/>
              <a:t>You shall be holy, for I the Lord your God am </a:t>
            </a:r>
            <a:r>
              <a:rPr lang="en-US" dirty="0" smtClean="0"/>
              <a:t>holy</a:t>
            </a:r>
            <a:r>
              <a:rPr lang="is-IS" dirty="0" smtClean="0"/>
              <a:t>… Lev. 19.2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is-I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Let no one say when he is tempted, “I am being tempted by God,” for God cannot be tempted with evil, and he himself tempts no one. James 1.13</a:t>
            </a:r>
          </a:p>
        </p:txBody>
      </p:sp>
    </p:spTree>
    <p:extLst>
      <p:ext uri="{BB962C8B-B14F-4D97-AF65-F5344CB8AC3E}">
        <p14:creationId xmlns:p14="http://schemas.microsoft.com/office/powerpoint/2010/main" val="284930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View of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09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He takes no pleasure in wickedness: Rom. 12.9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For you are not a God who delights in wickedness</a:t>
            </a:r>
            <a:r>
              <a:rPr lang="en-US" dirty="0" smtClean="0"/>
              <a:t>; evil </a:t>
            </a:r>
            <a:r>
              <a:rPr lang="en-US" dirty="0"/>
              <a:t>may not dwell with you</a:t>
            </a:r>
            <a:r>
              <a:rPr lang="en-US" dirty="0" smtClean="0"/>
              <a:t>.</a:t>
            </a:r>
            <a:r>
              <a:rPr lang="ru-RU" dirty="0"/>
              <a:t> </a:t>
            </a:r>
            <a:r>
              <a:rPr lang="en-US" dirty="0" smtClean="0"/>
              <a:t>The </a:t>
            </a:r>
            <a:r>
              <a:rPr lang="en-US" dirty="0"/>
              <a:t>boastful shall not stand before your eyes</a:t>
            </a:r>
            <a:r>
              <a:rPr lang="en-US" dirty="0" smtClean="0"/>
              <a:t>; you </a:t>
            </a:r>
            <a:r>
              <a:rPr lang="en-US" dirty="0"/>
              <a:t>hate all </a:t>
            </a:r>
            <a:r>
              <a:rPr lang="en-US" dirty="0" smtClean="0"/>
              <a:t>evildoers. </a:t>
            </a:r>
            <a:r>
              <a:rPr lang="sk-SK" dirty="0" smtClean="0"/>
              <a:t>You </a:t>
            </a:r>
            <a:r>
              <a:rPr lang="sk-SK" dirty="0"/>
              <a:t>destroy those who speak lies</a:t>
            </a:r>
            <a:r>
              <a:rPr lang="sk-SK" dirty="0" smtClean="0"/>
              <a:t>;</a:t>
            </a:r>
            <a:r>
              <a:rPr lang="sk-SK" dirty="0"/>
              <a:t> the Lord abhors the bloodthirsty and deceitful </a:t>
            </a:r>
            <a:r>
              <a:rPr lang="sk-SK" dirty="0" smtClean="0"/>
              <a:t>man...</a:t>
            </a:r>
            <a:r>
              <a:rPr lang="en-US" dirty="0" smtClean="0"/>
              <a:t>For </a:t>
            </a:r>
            <a:r>
              <a:rPr lang="en-US" dirty="0"/>
              <a:t>the Lord is righteous</a:t>
            </a:r>
            <a:r>
              <a:rPr lang="en-US" dirty="0" smtClean="0"/>
              <a:t>; he </a:t>
            </a:r>
            <a:r>
              <a:rPr lang="en-US" dirty="0"/>
              <a:t>loves righteous deeds</a:t>
            </a:r>
            <a:r>
              <a:rPr lang="en-US" dirty="0" smtClean="0"/>
              <a:t>; the </a:t>
            </a:r>
            <a:r>
              <a:rPr lang="en-US" dirty="0"/>
              <a:t>upright shall behold his face</a:t>
            </a:r>
            <a:r>
              <a:rPr lang="en-US" dirty="0" smtClean="0"/>
              <a:t>. Psalm 5.4-6, 11.7</a:t>
            </a:r>
          </a:p>
        </p:txBody>
      </p:sp>
    </p:spTree>
    <p:extLst>
      <p:ext uri="{BB962C8B-B14F-4D97-AF65-F5344CB8AC3E}">
        <p14:creationId xmlns:p14="http://schemas.microsoft.com/office/powerpoint/2010/main" val="60761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View of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He hates sin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because its against His nature: 1 John 1.5-7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because it separates us from Him: Isaiah 59.1-2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en-US" sz="4400" dirty="0" smtClean="0"/>
              <a:t>God cannot contradict Himself.</a:t>
            </a:r>
            <a:endParaRPr lang="en-US" sz="4400" dirty="0"/>
          </a:p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en-US" sz="3600" dirty="0" smtClean="0"/>
              <a:t>If He tolerates sin he ceases to be Holy!</a:t>
            </a:r>
          </a:p>
        </p:txBody>
      </p:sp>
    </p:spTree>
    <p:extLst>
      <p:ext uri="{BB962C8B-B14F-4D97-AF65-F5344CB8AC3E}">
        <p14:creationId xmlns:p14="http://schemas.microsoft.com/office/powerpoint/2010/main" val="2817264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View of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who sin fall under the same sentence of </a:t>
            </a:r>
            <a:r>
              <a:rPr lang="en-US" dirty="0" smtClean="0"/>
              <a:t>condemnation: </a:t>
            </a:r>
            <a:r>
              <a:rPr lang="en-US" dirty="0"/>
              <a:t>Rom. 3.23; </a:t>
            </a:r>
            <a:r>
              <a:rPr lang="en-US" dirty="0" smtClean="0"/>
              <a:t>6.23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All </a:t>
            </a:r>
            <a:r>
              <a:rPr lang="en-US" dirty="0"/>
              <a:t>sins are on the same level: 1 John 3.4; </a:t>
            </a:r>
            <a:r>
              <a:rPr lang="en-US" dirty="0" smtClean="0"/>
              <a:t>1 </a:t>
            </a:r>
            <a:r>
              <a:rPr lang="en-US" dirty="0"/>
              <a:t>Cor. 6.9-10; Rom. </a:t>
            </a:r>
            <a:r>
              <a:rPr lang="en-US" dirty="0" smtClean="0"/>
              <a:t>1.29-31; James </a:t>
            </a:r>
            <a:r>
              <a:rPr lang="en-US" dirty="0" smtClean="0"/>
              <a:t>4.17; </a:t>
            </a:r>
            <a:r>
              <a:rPr lang="en-US" dirty="0" smtClean="0"/>
              <a:t>2.10</a:t>
            </a:r>
          </a:p>
        </p:txBody>
      </p:sp>
    </p:spTree>
    <p:extLst>
      <p:ext uri="{BB962C8B-B14F-4D97-AF65-F5344CB8AC3E}">
        <p14:creationId xmlns:p14="http://schemas.microsoft.com/office/powerpoint/2010/main" val="23320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5546"/>
            <a:ext cx="8229600" cy="1946908"/>
          </a:xfrm>
        </p:spPr>
        <p:txBody>
          <a:bodyPr>
            <a:normAutofit/>
          </a:bodyPr>
          <a:lstStyle/>
          <a:p>
            <a:pPr algn="ctr"/>
            <a:r>
              <a:rPr lang="en-US" sz="11500" dirty="0" smtClean="0"/>
              <a:t>SIN IS SIN!</a:t>
            </a:r>
            <a:endParaRPr lang="en-US" sz="11500" dirty="0" smtClean="0"/>
          </a:p>
        </p:txBody>
      </p:sp>
    </p:spTree>
    <p:extLst>
      <p:ext uri="{BB962C8B-B14F-4D97-AF65-F5344CB8AC3E}">
        <p14:creationId xmlns:p14="http://schemas.microsoft.com/office/powerpoint/2010/main" val="2982790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View of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Repentance </a:t>
            </a:r>
            <a:r>
              <a:rPr lang="en-US" dirty="0"/>
              <a:t>of </a:t>
            </a:r>
            <a:r>
              <a:rPr lang="en-US" dirty="0" smtClean="0"/>
              <a:t>sins saves: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No, I tell you; but unless you repent, you will all likewise perish</a:t>
            </a:r>
            <a:r>
              <a:rPr lang="en-US" dirty="0" smtClean="0"/>
              <a:t>. Luke 13.3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The Lord is not slow to fulfill his promise as some count slowness, but is patient toward you</a:t>
            </a:r>
            <a:r>
              <a:rPr lang="en-US" dirty="0" smtClean="0"/>
              <a:t>, </a:t>
            </a:r>
            <a:r>
              <a:rPr lang="en-US" dirty="0"/>
              <a:t>not wishing that any should perish, but that all should reach repentance</a:t>
            </a:r>
            <a:r>
              <a:rPr lang="en-US" dirty="0" smtClean="0"/>
              <a:t>. 2 Peter 3.9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7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1037</Words>
  <Application>Microsoft Macintosh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God’s View of Sin</vt:lpstr>
      <vt:lpstr>God’s View of Sin</vt:lpstr>
      <vt:lpstr>God’s View of Sin</vt:lpstr>
      <vt:lpstr>God’s View of Sin</vt:lpstr>
      <vt:lpstr>PowerPoint Presentation</vt:lpstr>
      <vt:lpstr>God’s View of Sin</vt:lpstr>
      <vt:lpstr>God’s View of Justice</vt:lpstr>
      <vt:lpstr>God’s View of Justice</vt:lpstr>
      <vt:lpstr>God’s View of Justice</vt:lpstr>
      <vt:lpstr>God’s View of Justice</vt:lpstr>
      <vt:lpstr>God’s View of Punishment</vt:lpstr>
      <vt:lpstr>God’s View of Punishment</vt:lpstr>
      <vt:lpstr>The Biblical Definition of Hell</vt:lpstr>
      <vt:lpstr>The Biblical Definition of Hell</vt:lpstr>
      <vt:lpstr>The Severity of the Punishment</vt:lpstr>
      <vt:lpstr>The Severity of the Punishment</vt:lpstr>
      <vt:lpstr>God Will Make a Just Decision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112</cp:revision>
  <dcterms:created xsi:type="dcterms:W3CDTF">2015-12-18T18:52:33Z</dcterms:created>
  <dcterms:modified xsi:type="dcterms:W3CDTF">2015-12-20T21:18:22Z</dcterms:modified>
</cp:coreProperties>
</file>