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75" r:id="rId4"/>
    <p:sldId id="257" r:id="rId5"/>
    <p:sldId id="268" r:id="rId6"/>
    <p:sldId id="269" r:id="rId7"/>
    <p:sldId id="270" r:id="rId8"/>
    <p:sldId id="271" r:id="rId9"/>
    <p:sldId id="272" r:id="rId10"/>
    <p:sldId id="258" r:id="rId11"/>
    <p:sldId id="262" r:id="rId12"/>
    <p:sldId id="264" r:id="rId13"/>
    <p:sldId id="266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630" autoAdjust="0"/>
  </p:normalViewPr>
  <p:slideViewPr>
    <p:cSldViewPr snapToGrid="0" snapToObjects="1">
      <p:cViewPr varScale="1">
        <p:scale>
          <a:sx n="90" d="100"/>
          <a:sy n="90" d="100"/>
        </p:scale>
        <p:origin x="-15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676A-151F-6446-AC0E-B296B69089B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B504-1E4F-3E45-9B03-9867AF7F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8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676A-151F-6446-AC0E-B296B69089B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B504-1E4F-3E45-9B03-9867AF7F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676A-151F-6446-AC0E-B296B69089B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B504-1E4F-3E45-9B03-9867AF7F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676A-151F-6446-AC0E-B296B69089B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B504-1E4F-3E45-9B03-9867AF7F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8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676A-151F-6446-AC0E-B296B69089B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B504-1E4F-3E45-9B03-9867AF7F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2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676A-151F-6446-AC0E-B296B69089B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B504-1E4F-3E45-9B03-9867AF7F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9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676A-151F-6446-AC0E-B296B69089B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B504-1E4F-3E45-9B03-9867AF7F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8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676A-151F-6446-AC0E-B296B69089B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B504-1E4F-3E45-9B03-9867AF7F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9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676A-151F-6446-AC0E-B296B69089B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B504-1E4F-3E45-9B03-9867AF7F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676A-151F-6446-AC0E-B296B69089B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B504-1E4F-3E45-9B03-9867AF7F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676A-151F-6446-AC0E-B296B69089B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B504-1E4F-3E45-9B03-9867AF7F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7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676A-151F-6446-AC0E-B296B69089B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B504-1E4F-3E45-9B03-9867AF7F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ctr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chemeClr val="tx1"/>
          </a:solidFill>
          <a:effectLst/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chemeClr val="tx1"/>
          </a:solidFill>
          <a:effectLst/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effectLst/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effectLst/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effectLst/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11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Hope is </a:t>
            </a:r>
            <a:r>
              <a:rPr lang="en-US" dirty="0" smtClean="0"/>
              <a:t>POSSESSED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By those who are JUSTIFIED: Titus </a:t>
            </a:r>
            <a:r>
              <a:rPr lang="en-US" dirty="0" smtClean="0"/>
              <a:t>3.7</a:t>
            </a:r>
          </a:p>
          <a:p>
            <a:pPr algn="ctr"/>
            <a:r>
              <a:rPr lang="en-US" dirty="0" smtClean="0"/>
              <a:t>By </a:t>
            </a:r>
            <a:r>
              <a:rPr lang="en-US" dirty="0"/>
              <a:t>those </a:t>
            </a:r>
            <a:r>
              <a:rPr lang="en-US" dirty="0" smtClean="0"/>
              <a:t>IN CHRIST: </a:t>
            </a:r>
            <a:r>
              <a:rPr lang="en-US" dirty="0"/>
              <a:t>1 Thess. 4.13-</a:t>
            </a:r>
            <a:r>
              <a:rPr lang="en-US" dirty="0" smtClean="0"/>
              <a:t>18</a:t>
            </a:r>
            <a:endParaRPr lang="en-US" dirty="0"/>
          </a:p>
          <a:p>
            <a:pPr algn="ctr"/>
            <a:r>
              <a:rPr lang="en-US" dirty="0" smtClean="0"/>
              <a:t>By </a:t>
            </a:r>
            <a:r>
              <a:rPr lang="en-US" dirty="0"/>
              <a:t>those </a:t>
            </a:r>
            <a:r>
              <a:rPr lang="en-US" dirty="0" smtClean="0"/>
              <a:t>BORN AGAIN: </a:t>
            </a:r>
            <a:r>
              <a:rPr lang="en-US" dirty="0"/>
              <a:t>1 Peter </a:t>
            </a:r>
            <a:r>
              <a:rPr lang="en-US" dirty="0" smtClean="0"/>
              <a:t>1.3</a:t>
            </a:r>
            <a:endParaRPr lang="en-US" dirty="0"/>
          </a:p>
          <a:p>
            <a:endParaRPr lang="en-US" dirty="0" smtClean="0">
              <a:effectLst>
                <a:glow>
                  <a:schemeClr val="bg1"/>
                </a:glow>
              </a:effectLst>
            </a:endParaRPr>
          </a:p>
          <a:p>
            <a:pPr algn="ctr"/>
            <a:r>
              <a:rPr lang="en-US" sz="5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Since </a:t>
            </a:r>
            <a:r>
              <a:rPr lang="en-US" sz="50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hope is realized in Christ, those </a:t>
            </a:r>
            <a:r>
              <a:rPr lang="en-US" sz="5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OUTSIDE of </a:t>
            </a:r>
            <a:r>
              <a:rPr lang="en-US" sz="50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Christ have </a:t>
            </a:r>
            <a:r>
              <a:rPr lang="en-US" sz="5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NO hope.</a:t>
            </a:r>
            <a:endParaRPr lang="en-US" sz="5000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35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Hope is </a:t>
            </a:r>
            <a:r>
              <a:rPr lang="en-US" dirty="0" smtClean="0"/>
              <a:t>PRECIOUS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We </a:t>
            </a:r>
            <a:r>
              <a:rPr lang="en-US" dirty="0"/>
              <a:t>must </a:t>
            </a:r>
            <a:r>
              <a:rPr lang="en-US" dirty="0" smtClean="0"/>
              <a:t>PURIFY ourselves</a:t>
            </a:r>
            <a:r>
              <a:rPr lang="en-US" dirty="0"/>
              <a:t>: 1 John 3.3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We </a:t>
            </a:r>
            <a:r>
              <a:rPr lang="en-US" dirty="0"/>
              <a:t>must </a:t>
            </a:r>
            <a:r>
              <a:rPr lang="en-US" dirty="0" smtClean="0"/>
              <a:t>REJOICE: </a:t>
            </a:r>
            <a:r>
              <a:rPr lang="en-US" dirty="0"/>
              <a:t>Rom. 12.12; Prov. </a:t>
            </a:r>
            <a:r>
              <a:rPr lang="en-US" dirty="0" smtClean="0"/>
              <a:t>10.28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We </a:t>
            </a:r>
            <a:r>
              <a:rPr lang="en-US" dirty="0"/>
              <a:t>must </a:t>
            </a:r>
            <a:r>
              <a:rPr lang="en-US" dirty="0" smtClean="0"/>
              <a:t>HOLD FAST: </a:t>
            </a:r>
            <a:r>
              <a:rPr lang="en-US" dirty="0"/>
              <a:t>Heb. </a:t>
            </a:r>
            <a:r>
              <a:rPr lang="en-US" dirty="0" smtClean="0"/>
              <a:t>10.23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We </a:t>
            </a:r>
            <a:r>
              <a:rPr lang="en-US" dirty="0"/>
              <a:t>must be ready to </a:t>
            </a:r>
            <a:r>
              <a:rPr lang="en-US" dirty="0" smtClean="0"/>
              <a:t>ANSWER: </a:t>
            </a:r>
            <a:r>
              <a:rPr lang="en-US" dirty="0"/>
              <a:t>1 Peter </a:t>
            </a:r>
            <a:r>
              <a:rPr lang="en-US" dirty="0" smtClean="0"/>
              <a:t>3.15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8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Hope is </a:t>
            </a:r>
            <a:r>
              <a:rPr lang="en-US" dirty="0" smtClean="0"/>
              <a:t>PRECIOUS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We must PERSEVERE: Rom. 8.24-</a:t>
            </a:r>
            <a:r>
              <a:rPr lang="en-US" dirty="0" smtClean="0"/>
              <a:t>25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Hope MOTIVATES us </a:t>
            </a:r>
            <a:r>
              <a:rPr lang="en-US" dirty="0"/>
              <a:t>to patiently endure in spite of temptation, persecution, troubles, etc.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Hope without patience </a:t>
            </a:r>
            <a:r>
              <a:rPr lang="en-US" dirty="0"/>
              <a:t>will cause one to give up and quit the faith in time of </a:t>
            </a:r>
            <a:r>
              <a:rPr lang="en-US" dirty="0" smtClean="0"/>
              <a:t>TROUBLE.</a:t>
            </a:r>
          </a:p>
        </p:txBody>
      </p:sp>
    </p:spTree>
    <p:extLst>
      <p:ext uri="{BB962C8B-B14F-4D97-AF65-F5344CB8AC3E}">
        <p14:creationId xmlns:p14="http://schemas.microsoft.com/office/powerpoint/2010/main" val="4805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2467"/>
            <a:ext cx="8686800" cy="2906697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Once we reach heaven hope and faith will be realized and </a:t>
            </a:r>
            <a:r>
              <a:rPr lang="en-US" dirty="0" smtClean="0"/>
              <a:t>ended: 1 </a:t>
            </a:r>
            <a:r>
              <a:rPr lang="en-US" dirty="0"/>
              <a:t>Cor. </a:t>
            </a:r>
            <a:r>
              <a:rPr lang="en-US" dirty="0" smtClean="0"/>
              <a:t>13.13; 2 </a:t>
            </a:r>
            <a:r>
              <a:rPr lang="en-US" dirty="0"/>
              <a:t>Cor. </a:t>
            </a:r>
            <a:r>
              <a:rPr lang="en-US" dirty="0" smtClean="0"/>
              <a:t>5.7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0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Faith </a:t>
            </a:r>
            <a:r>
              <a:rPr lang="en-US" dirty="0"/>
              <a:t>will become </a:t>
            </a:r>
            <a:r>
              <a:rPr lang="en-US" dirty="0" smtClean="0"/>
              <a:t>SIGHT.</a:t>
            </a:r>
            <a:endParaRPr lang="en-US" dirty="0"/>
          </a:p>
          <a:p>
            <a:pPr lvl="0" algn="ctr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Hope will become </a:t>
            </a:r>
            <a:r>
              <a:rPr lang="en-US" dirty="0" smtClean="0"/>
              <a:t>POSSESSION.</a:t>
            </a:r>
            <a:endParaRPr lang="en-US" dirty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Only </a:t>
            </a:r>
            <a:r>
              <a:rPr lang="en-US" dirty="0"/>
              <a:t>love will </a:t>
            </a:r>
            <a:r>
              <a:rPr lang="en-US" dirty="0" smtClean="0"/>
              <a:t>CONTINUE.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8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2467"/>
            <a:ext cx="8686800" cy="2906697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72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Do you want the hope of eternal life one day with Him</a:t>
            </a:r>
            <a:r>
              <a:rPr lang="en-US" sz="72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?</a:t>
            </a:r>
            <a:endParaRPr lang="en-US" sz="7200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12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9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is </a:t>
            </a:r>
            <a:r>
              <a:rPr lang="en-US" dirty="0" smtClean="0"/>
              <a:t>PROMISED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Hope is BUILT on promises: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s-IS" dirty="0" smtClean="0"/>
              <a:t>…</a:t>
            </a:r>
            <a:r>
              <a:rPr lang="en-US" dirty="0" smtClean="0"/>
              <a:t>in </a:t>
            </a:r>
            <a:r>
              <a:rPr lang="en-US" dirty="0"/>
              <a:t>hope of eternal life, which God, who never lies, promised before the ages </a:t>
            </a:r>
            <a:r>
              <a:rPr lang="en-US" dirty="0" smtClean="0"/>
              <a:t>began</a:t>
            </a:r>
            <a:r>
              <a:rPr lang="is-IS" dirty="0" smtClean="0"/>
              <a:t>… Titus 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8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is </a:t>
            </a:r>
            <a:r>
              <a:rPr lang="en-US" dirty="0" smtClean="0"/>
              <a:t>PROMISED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Hope is FOUND in God: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r>
              <a:rPr lang="en-US" dirty="0"/>
              <a:t>May the God of hope fill you with all joy and peace in believing, so that by the power of the Holy Spirit you may abound in </a:t>
            </a:r>
            <a:r>
              <a:rPr lang="en-US" dirty="0" smtClean="0"/>
              <a:t>hope.</a:t>
            </a:r>
          </a:p>
          <a:p>
            <a:r>
              <a:rPr lang="en-US" dirty="0" smtClean="0"/>
              <a:t>Rom 15.13</a:t>
            </a:r>
          </a:p>
        </p:txBody>
      </p:sp>
    </p:spTree>
    <p:extLst>
      <p:ext uri="{BB962C8B-B14F-4D97-AF65-F5344CB8AC3E}">
        <p14:creationId xmlns:p14="http://schemas.microsoft.com/office/powerpoint/2010/main" val="366237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is </a:t>
            </a:r>
            <a:r>
              <a:rPr lang="en-US" dirty="0" smtClean="0"/>
              <a:t>PROMISED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Hope is all about SALVATION: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But since we belong to the day, let us be sober, having put on the breastplate of faith and love, and for a helmet the hope of salvation</a:t>
            </a:r>
            <a:r>
              <a:rPr lang="en-US" dirty="0" smtClean="0"/>
              <a:t>. 1 Thess. 5.8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6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is </a:t>
            </a:r>
            <a:r>
              <a:rPr lang="en-US" dirty="0" smtClean="0"/>
              <a:t>PROMISED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Hope is grounded in the RESURRECTION: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Blessed be the God and Father of our Lord Jesus Christ! According to his great mercy, he has caused us to be born again to a living hope through the resurrection of Jesus Christ from the </a:t>
            </a:r>
            <a:r>
              <a:rPr lang="en-US" dirty="0" smtClean="0"/>
              <a:t>dead</a:t>
            </a:r>
            <a:r>
              <a:rPr lang="is-IS" dirty="0" smtClean="0"/>
              <a:t>… 1 Peter 1.3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269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is </a:t>
            </a:r>
            <a:r>
              <a:rPr lang="en-US" dirty="0" smtClean="0"/>
              <a:t>PROMISED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Hope is LAID UP in heaven: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s-IS" dirty="0" smtClean="0"/>
              <a:t>…</a:t>
            </a:r>
            <a:r>
              <a:rPr lang="en-US" dirty="0" smtClean="0"/>
              <a:t>since </a:t>
            </a:r>
            <a:r>
              <a:rPr lang="en-US" dirty="0"/>
              <a:t>we heard of your faith in Christ Jesus and of the love that you have for all the saints, </a:t>
            </a:r>
            <a:r>
              <a:rPr lang="en-US" dirty="0" smtClean="0"/>
              <a:t>because </a:t>
            </a:r>
            <a:r>
              <a:rPr lang="en-US" dirty="0"/>
              <a:t>of the hope laid up for you in heaven. Of this you have heard before in the word of the truth, the </a:t>
            </a:r>
            <a:r>
              <a:rPr lang="en-US" dirty="0" smtClean="0"/>
              <a:t>gospel</a:t>
            </a:r>
            <a:r>
              <a:rPr lang="is-IS" dirty="0" smtClean="0"/>
              <a:t>… Col. 1.4-5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1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is </a:t>
            </a:r>
            <a:r>
              <a:rPr lang="en-US" dirty="0" smtClean="0"/>
              <a:t>PROMISED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Hope is REALIZED in </a:t>
            </a:r>
            <a:r>
              <a:rPr lang="en-US" dirty="0"/>
              <a:t>eternal life</a:t>
            </a:r>
            <a:r>
              <a:rPr lang="en-US" dirty="0" smtClean="0"/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s-I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s-IS" dirty="0" smtClean="0"/>
              <a:t>…</a:t>
            </a:r>
            <a:r>
              <a:rPr lang="en-US" dirty="0" smtClean="0"/>
              <a:t>so </a:t>
            </a:r>
            <a:r>
              <a:rPr lang="en-US" dirty="0"/>
              <a:t>that being justified by his grace we might become heirs according to the hope of eternal </a:t>
            </a:r>
            <a:r>
              <a:rPr lang="en-US" dirty="0" smtClean="0"/>
              <a:t>life</a:t>
            </a:r>
            <a:r>
              <a:rPr lang="is-IS" dirty="0" smtClean="0"/>
              <a:t>… Titus 3.7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5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3343"/>
            <a:ext cx="8229600" cy="499134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Hope is promised to those who have fully IMPLEMENTED </a:t>
            </a:r>
            <a:r>
              <a:rPr lang="en-US" sz="6000" dirty="0"/>
              <a:t>the gospel in </a:t>
            </a:r>
            <a:r>
              <a:rPr lang="en-US" sz="6000" dirty="0" smtClean="0"/>
              <a:t>their lives:</a:t>
            </a:r>
          </a:p>
          <a:p>
            <a:pPr algn="ctr"/>
            <a:r>
              <a:rPr lang="en-US" sz="6000" dirty="0" smtClean="0"/>
              <a:t>Eph</a:t>
            </a:r>
            <a:r>
              <a:rPr lang="en-US" sz="6000" dirty="0"/>
              <a:t>. 2.12; Titus 2.11-14</a:t>
            </a:r>
          </a:p>
        </p:txBody>
      </p:sp>
    </p:spTree>
    <p:extLst>
      <p:ext uri="{BB962C8B-B14F-4D97-AF65-F5344CB8AC3E}">
        <p14:creationId xmlns:p14="http://schemas.microsoft.com/office/powerpoint/2010/main" val="89932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471</Words>
  <Application>Microsoft Macintosh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Hope is PROMISED</vt:lpstr>
      <vt:lpstr>Hope is PROMISED</vt:lpstr>
      <vt:lpstr>Hope is PROMISED</vt:lpstr>
      <vt:lpstr>Hope is PROMISED</vt:lpstr>
      <vt:lpstr>Hope is PROMISED</vt:lpstr>
      <vt:lpstr>Hope is PROMISED</vt:lpstr>
      <vt:lpstr>PowerPoint Presentation</vt:lpstr>
      <vt:lpstr>Hope is POSSESSED</vt:lpstr>
      <vt:lpstr>Hope is PRECIOUS</vt:lpstr>
      <vt:lpstr>Hope is PRECIOUS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29</cp:revision>
  <dcterms:created xsi:type="dcterms:W3CDTF">2015-12-11T17:41:34Z</dcterms:created>
  <dcterms:modified xsi:type="dcterms:W3CDTF">2015-12-13T07:14:53Z</dcterms:modified>
</cp:coreProperties>
</file>