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9" r:id="rId6"/>
    <p:sldId id="270" r:id="rId7"/>
    <p:sldId id="260" r:id="rId8"/>
    <p:sldId id="271" r:id="rId9"/>
    <p:sldId id="261" r:id="rId10"/>
    <p:sldId id="273"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6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592002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126258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258581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93706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89E04-7794-A243-833E-241C884E12C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314047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89E04-7794-A243-833E-241C884E12C1}"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69293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89E04-7794-A243-833E-241C884E12C1}" type="datetimeFigureOut">
              <a:rPr lang="en-US" smtClean="0"/>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324552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89E04-7794-A243-833E-241C884E12C1}" type="datetimeFigureOut">
              <a:rPr lang="en-US" smtClean="0"/>
              <a:t>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419185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89E04-7794-A243-833E-241C884E12C1}" type="datetimeFigureOut">
              <a:rPr lang="en-US" smtClean="0"/>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381496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89E04-7794-A243-833E-241C884E12C1}"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411246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89E04-7794-A243-833E-241C884E12C1}"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2958993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89E04-7794-A243-833E-241C884E12C1}" type="datetimeFigureOut">
              <a:rPr lang="en-US" smtClean="0"/>
              <a:t>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A0C0F-06FE-2247-B5AC-E7FB61D547A3}" type="slidenum">
              <a:rPr lang="en-US" smtClean="0"/>
              <a:t>‹#›</a:t>
            </a:fld>
            <a:endParaRPr lang="en-US"/>
          </a:p>
        </p:txBody>
      </p:sp>
    </p:spTree>
    <p:extLst>
      <p:ext uri="{BB962C8B-B14F-4D97-AF65-F5344CB8AC3E}">
        <p14:creationId xmlns:p14="http://schemas.microsoft.com/office/powerpoint/2010/main" val="667787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rgbClr val="FFFFFF"/>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rgbClr val="FFFFFF"/>
          </a:solidFill>
          <a:latin typeface="Corbel"/>
          <a:ea typeface="+mn-ea"/>
          <a:cs typeface="Corbel"/>
        </a:defRPr>
      </a:lvl1pPr>
      <a:lvl2pPr marL="457200" indent="0" algn="l" defTabSz="457200" rtl="0" eaLnBrk="1" latinLnBrk="0" hangingPunct="1">
        <a:spcBef>
          <a:spcPct val="20000"/>
        </a:spcBef>
        <a:buFont typeface="Arial"/>
        <a:buNone/>
        <a:defRPr sz="2800" b="1" kern="1200">
          <a:solidFill>
            <a:srgbClr val="FFFFFF"/>
          </a:solidFill>
          <a:latin typeface="Corbel"/>
          <a:ea typeface="+mn-ea"/>
          <a:cs typeface="Corbel"/>
        </a:defRPr>
      </a:lvl2pPr>
      <a:lvl3pPr marL="914400" indent="0" algn="l" defTabSz="457200" rtl="0" eaLnBrk="1" latinLnBrk="0" hangingPunct="1">
        <a:spcBef>
          <a:spcPct val="20000"/>
        </a:spcBef>
        <a:buFont typeface="Arial"/>
        <a:buNone/>
        <a:defRPr sz="2400" b="1" kern="1200">
          <a:solidFill>
            <a:srgbClr val="FFFFFF"/>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rgbClr val="FFFFFF"/>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6586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115" y="274638"/>
            <a:ext cx="6593771"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p:txBody>
          <a:bodyPr>
            <a:normAutofit/>
          </a:bodyPr>
          <a:lstStyle/>
          <a:p>
            <a:pPr algn="ctr">
              <a:spcBef>
                <a:spcPts val="0"/>
              </a:spcBef>
            </a:pPr>
            <a:r>
              <a:rPr lang="en-US" dirty="0" smtClean="0"/>
              <a:t> I give them eternal life, and they will never perish, and no one will snatch them out of my hand. My Father, who has given them to me, is greater than all, and no one is able to snatch them out of the Father's hand.</a:t>
            </a:r>
          </a:p>
          <a:p>
            <a:pPr algn="ctr">
              <a:spcBef>
                <a:spcPts val="0"/>
              </a:spcBef>
            </a:pPr>
            <a:r>
              <a:rPr lang="en-US" dirty="0" smtClean="0"/>
              <a:t>John 10.28-29</a:t>
            </a:r>
          </a:p>
        </p:txBody>
      </p:sp>
    </p:spTree>
    <p:extLst>
      <p:ext uri="{BB962C8B-B14F-4D97-AF65-F5344CB8AC3E}">
        <p14:creationId xmlns:p14="http://schemas.microsoft.com/office/powerpoint/2010/main" val="26966390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Cursed is the Man Who Does Evil</a:t>
            </a:r>
            <a:endParaRPr lang="en-US" sz="4000" dirty="0"/>
          </a:p>
        </p:txBody>
      </p:sp>
      <p:sp>
        <p:nvSpPr>
          <p:cNvPr id="3" name="Content Placeholder 2"/>
          <p:cNvSpPr>
            <a:spLocks noGrp="1"/>
          </p:cNvSpPr>
          <p:nvPr>
            <p:ph idx="1"/>
          </p:nvPr>
        </p:nvSpPr>
        <p:spPr/>
        <p:txBody>
          <a:bodyPr>
            <a:normAutofit/>
          </a:bodyPr>
          <a:lstStyle/>
          <a:p>
            <a:pPr>
              <a:lnSpc>
                <a:spcPct val="80000"/>
              </a:lnSpc>
              <a:spcBef>
                <a:spcPts val="0"/>
              </a:spcBef>
            </a:pPr>
            <a:r>
              <a:rPr lang="en-US" dirty="0" smtClean="0"/>
              <a:t>The </a:t>
            </a:r>
            <a:r>
              <a:rPr lang="en-US" dirty="0"/>
              <a:t>cursed man walks in the counsel of the ungodly, stands in the paths of sinners and sits in the seat of the </a:t>
            </a:r>
            <a:r>
              <a:rPr lang="en-US" dirty="0" smtClean="0"/>
              <a:t>scornful.</a:t>
            </a:r>
          </a:p>
          <a:p>
            <a:pPr>
              <a:lnSpc>
                <a:spcPct val="80000"/>
              </a:lnSpc>
              <a:spcBef>
                <a:spcPts val="0"/>
              </a:spcBef>
            </a:pPr>
            <a:endParaRPr lang="en-US" dirty="0"/>
          </a:p>
          <a:p>
            <a:pPr>
              <a:lnSpc>
                <a:spcPct val="80000"/>
              </a:lnSpc>
              <a:spcBef>
                <a:spcPts val="0"/>
              </a:spcBef>
            </a:pPr>
            <a:r>
              <a:rPr lang="en-US" dirty="0" smtClean="0"/>
              <a:t>The </a:t>
            </a:r>
            <a:r>
              <a:rPr lang="en-US" dirty="0"/>
              <a:t>cursed man takes no delight in the law of the </a:t>
            </a:r>
            <a:r>
              <a:rPr lang="en-US" dirty="0" smtClean="0"/>
              <a:t>Lord.</a:t>
            </a:r>
          </a:p>
          <a:p>
            <a:pPr>
              <a:lnSpc>
                <a:spcPct val="80000"/>
              </a:lnSpc>
              <a:spcBef>
                <a:spcPts val="0"/>
              </a:spcBef>
            </a:pPr>
            <a:endParaRPr lang="en-US" dirty="0" smtClean="0"/>
          </a:p>
          <a:p>
            <a:pPr>
              <a:lnSpc>
                <a:spcPct val="80000"/>
              </a:lnSpc>
              <a:spcBef>
                <a:spcPts val="0"/>
              </a:spcBef>
            </a:pPr>
            <a:r>
              <a:rPr lang="en-US" dirty="0" smtClean="0"/>
              <a:t>The </a:t>
            </a:r>
            <a:r>
              <a:rPr lang="en-US" dirty="0"/>
              <a:t>cursed man is like the chaff of the wind</a:t>
            </a:r>
            <a:r>
              <a:rPr lang="en-US" dirty="0" smtClean="0"/>
              <a:t>.</a:t>
            </a:r>
            <a:endParaRPr lang="en-US" dirty="0"/>
          </a:p>
        </p:txBody>
      </p:sp>
    </p:spTree>
    <p:extLst>
      <p:ext uri="{BB962C8B-B14F-4D97-AF65-F5344CB8AC3E}">
        <p14:creationId xmlns:p14="http://schemas.microsoft.com/office/powerpoint/2010/main" val="648020526"/>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Cursed is the Man Who Does Evil</a:t>
            </a:r>
            <a:endParaRPr lang="en-US" sz="4000" dirty="0"/>
          </a:p>
        </p:txBody>
      </p:sp>
      <p:sp>
        <p:nvSpPr>
          <p:cNvPr id="3" name="Content Placeholder 2"/>
          <p:cNvSpPr>
            <a:spLocks noGrp="1"/>
          </p:cNvSpPr>
          <p:nvPr>
            <p:ph idx="1"/>
          </p:nvPr>
        </p:nvSpPr>
        <p:spPr/>
        <p:txBody>
          <a:bodyPr>
            <a:normAutofit/>
          </a:bodyPr>
          <a:lstStyle/>
          <a:p>
            <a:pPr>
              <a:lnSpc>
                <a:spcPct val="80000"/>
              </a:lnSpc>
              <a:spcBef>
                <a:spcPts val="0"/>
              </a:spcBef>
            </a:pPr>
            <a:r>
              <a:rPr lang="en-US" sz="3000" dirty="0" smtClean="0"/>
              <a:t>Sometimes it seems the wicked is winning: Matt. 5.45; Matt. 13.24-30</a:t>
            </a:r>
          </a:p>
          <a:p>
            <a:pPr>
              <a:lnSpc>
                <a:spcPct val="80000"/>
              </a:lnSpc>
              <a:spcBef>
                <a:spcPts val="0"/>
              </a:spcBef>
            </a:pPr>
            <a:endParaRPr lang="en-US" sz="3000" dirty="0"/>
          </a:p>
          <a:p>
            <a:pPr>
              <a:lnSpc>
                <a:spcPct val="80000"/>
              </a:lnSpc>
              <a:spcBef>
                <a:spcPts val="0"/>
              </a:spcBef>
            </a:pPr>
            <a:r>
              <a:rPr lang="en-US" sz="3000" dirty="0" smtClean="0"/>
              <a:t>Both the wheat and the weeds enjoy growth until harvest.</a:t>
            </a:r>
          </a:p>
          <a:p>
            <a:pPr>
              <a:lnSpc>
                <a:spcPct val="80000"/>
              </a:lnSpc>
              <a:spcBef>
                <a:spcPts val="0"/>
              </a:spcBef>
            </a:pPr>
            <a:endParaRPr lang="en-US" sz="3000" dirty="0" smtClean="0"/>
          </a:p>
          <a:p>
            <a:pPr>
              <a:lnSpc>
                <a:spcPct val="80000"/>
              </a:lnSpc>
              <a:spcBef>
                <a:spcPts val="0"/>
              </a:spcBef>
            </a:pPr>
            <a:r>
              <a:rPr lang="en-US" sz="3000" dirty="0" smtClean="0"/>
              <a:t>The ungodly will receive some blessings until the harvest.</a:t>
            </a:r>
          </a:p>
        </p:txBody>
      </p:sp>
    </p:spTree>
    <p:extLst>
      <p:ext uri="{BB962C8B-B14F-4D97-AF65-F5344CB8AC3E}">
        <p14:creationId xmlns:p14="http://schemas.microsoft.com/office/powerpoint/2010/main" val="3300625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Cursed is the Man Who Does Evil</a:t>
            </a:r>
            <a:endParaRPr lang="en-US" sz="4000" dirty="0"/>
          </a:p>
        </p:txBody>
      </p:sp>
      <p:sp>
        <p:nvSpPr>
          <p:cNvPr id="3" name="Content Placeholder 2"/>
          <p:cNvSpPr>
            <a:spLocks noGrp="1"/>
          </p:cNvSpPr>
          <p:nvPr>
            <p:ph idx="1"/>
          </p:nvPr>
        </p:nvSpPr>
        <p:spPr/>
        <p:txBody>
          <a:bodyPr>
            <a:normAutofit/>
          </a:bodyPr>
          <a:lstStyle/>
          <a:p>
            <a:pPr>
              <a:spcBef>
                <a:spcPts val="0"/>
              </a:spcBef>
            </a:pPr>
            <a:r>
              <a:rPr lang="en-US" sz="3000" dirty="0" smtClean="0"/>
              <a:t>All will stand at judgment:</a:t>
            </a:r>
          </a:p>
          <a:p>
            <a:pPr>
              <a:spcBef>
                <a:spcPts val="0"/>
              </a:spcBef>
            </a:pPr>
            <a:endParaRPr lang="en-US" sz="3000" dirty="0" smtClean="0"/>
          </a:p>
          <a:p>
            <a:pPr>
              <a:spcBef>
                <a:spcPts val="0"/>
              </a:spcBef>
            </a:pPr>
            <a:r>
              <a:rPr lang="en-US" sz="3000" dirty="0" smtClean="0"/>
              <a:t>For we will all stand before the judgment seat of God; for it is written, “As I live, says the Lord, every knee shall bow to me, and every tongue shall confess to God.” So then each of us will give an account of himself to God. Romans 14.10-12; </a:t>
            </a:r>
            <a:r>
              <a:rPr lang="en-US" sz="3000" dirty="0" smtClean="0"/>
              <a:t>Rev. 20.12, 15</a:t>
            </a:r>
            <a:endParaRPr lang="en-US" sz="3000" dirty="0" smtClean="0"/>
          </a:p>
        </p:txBody>
      </p:sp>
    </p:spTree>
    <p:extLst>
      <p:ext uri="{BB962C8B-B14F-4D97-AF65-F5344CB8AC3E}">
        <p14:creationId xmlns:p14="http://schemas.microsoft.com/office/powerpoint/2010/main" val="28208847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Cursed is the Man Who Does Evil</a:t>
            </a:r>
            <a:endParaRPr lang="en-US" sz="4000" dirty="0"/>
          </a:p>
        </p:txBody>
      </p:sp>
      <p:sp>
        <p:nvSpPr>
          <p:cNvPr id="3" name="Content Placeholder 2"/>
          <p:cNvSpPr>
            <a:spLocks noGrp="1"/>
          </p:cNvSpPr>
          <p:nvPr>
            <p:ph idx="1"/>
          </p:nvPr>
        </p:nvSpPr>
        <p:spPr/>
        <p:txBody>
          <a:bodyPr>
            <a:normAutofit/>
          </a:bodyPr>
          <a:lstStyle/>
          <a:p>
            <a:pPr>
              <a:spcBef>
                <a:spcPts val="0"/>
              </a:spcBef>
            </a:pPr>
            <a:r>
              <a:rPr lang="en-US" sz="3000" dirty="0" smtClean="0"/>
              <a:t>The wicked will not remain standing!</a:t>
            </a:r>
          </a:p>
          <a:p>
            <a:pPr>
              <a:spcBef>
                <a:spcPts val="0"/>
              </a:spcBef>
            </a:pPr>
            <a:endParaRPr lang="en-US" sz="3000" dirty="0" smtClean="0"/>
          </a:p>
          <a:p>
            <a:pPr>
              <a:spcBef>
                <a:spcPts val="0"/>
              </a:spcBef>
            </a:pPr>
            <a:r>
              <a:rPr lang="en-US" sz="3000" dirty="0" smtClean="0"/>
              <a:t>The wicked will be separated from the righteous: Matt. 25.31-32, 46; 2 Thess. 1.6-9</a:t>
            </a:r>
            <a:endParaRPr lang="en-US" sz="3000" dirty="0"/>
          </a:p>
          <a:p>
            <a:pPr>
              <a:spcBef>
                <a:spcPts val="0"/>
              </a:spcBef>
            </a:pPr>
            <a:endParaRPr lang="en-US" sz="3000" dirty="0"/>
          </a:p>
          <a:p>
            <a:pPr>
              <a:spcBef>
                <a:spcPts val="0"/>
              </a:spcBef>
            </a:pPr>
            <a:r>
              <a:rPr lang="en-US" sz="3000" dirty="0" smtClean="0"/>
              <a:t>The righteous will remain standing with God!</a:t>
            </a:r>
          </a:p>
        </p:txBody>
      </p:sp>
    </p:spTree>
    <p:extLst>
      <p:ext uri="{BB962C8B-B14F-4D97-AF65-F5344CB8AC3E}">
        <p14:creationId xmlns:p14="http://schemas.microsoft.com/office/powerpoint/2010/main" val="1433144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 Lord Knows Who’s </a:t>
            </a:r>
            <a:r>
              <a:rPr lang="en-US" sz="4000" dirty="0" smtClean="0"/>
              <a:t>Who</a:t>
            </a:r>
            <a:endParaRPr lang="en-US" sz="4000" dirty="0"/>
          </a:p>
        </p:txBody>
      </p:sp>
      <p:sp>
        <p:nvSpPr>
          <p:cNvPr id="3" name="Content Placeholder 2"/>
          <p:cNvSpPr>
            <a:spLocks noGrp="1"/>
          </p:cNvSpPr>
          <p:nvPr>
            <p:ph idx="1"/>
          </p:nvPr>
        </p:nvSpPr>
        <p:spPr/>
        <p:txBody>
          <a:bodyPr>
            <a:normAutofit/>
          </a:bodyPr>
          <a:lstStyle/>
          <a:p>
            <a:pPr algn="ctr"/>
            <a:r>
              <a:rPr lang="en-US" sz="3000" dirty="0" smtClean="0"/>
              <a:t>The </a:t>
            </a:r>
            <a:r>
              <a:rPr lang="en-US" sz="3000" dirty="0"/>
              <a:t>Lord knows those who are His: 2 Tim. </a:t>
            </a:r>
            <a:r>
              <a:rPr lang="en-US" sz="3000" dirty="0" smtClean="0"/>
              <a:t>2.19</a:t>
            </a:r>
          </a:p>
          <a:p>
            <a:pPr algn="ctr"/>
            <a:r>
              <a:rPr lang="en-US" sz="3000" dirty="0" smtClean="0"/>
              <a:t>We </a:t>
            </a:r>
            <a:r>
              <a:rPr lang="en-US" sz="3000" dirty="0"/>
              <a:t>can hide nothing from Him: Psalm 139.7-12</a:t>
            </a:r>
          </a:p>
          <a:p>
            <a:pPr algn="ctr"/>
            <a:r>
              <a:rPr lang="en-US" sz="3000" dirty="0" smtClean="0"/>
              <a:t>We </a:t>
            </a:r>
            <a:r>
              <a:rPr lang="en-US" sz="3000" dirty="0"/>
              <a:t>will answer for the things done: 2 Cor. 5.10</a:t>
            </a:r>
          </a:p>
          <a:p>
            <a:pPr algn="ctr"/>
            <a:r>
              <a:rPr lang="en-US" sz="3000" dirty="0" smtClean="0"/>
              <a:t>The </a:t>
            </a:r>
            <a:r>
              <a:rPr lang="en-US" sz="3000" dirty="0"/>
              <a:t>way of the ungodly will </a:t>
            </a:r>
            <a:r>
              <a:rPr lang="en-US" sz="3000" dirty="0" smtClean="0"/>
              <a:t>perish!</a:t>
            </a:r>
            <a:endParaRPr lang="en-US" sz="3000" dirty="0"/>
          </a:p>
        </p:txBody>
      </p:sp>
    </p:spTree>
    <p:extLst>
      <p:ext uri="{BB962C8B-B14F-4D97-AF65-F5344CB8AC3E}">
        <p14:creationId xmlns:p14="http://schemas.microsoft.com/office/powerpoint/2010/main" val="3688271412"/>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6041" y="132790"/>
            <a:ext cx="4771918" cy="4986514"/>
          </a:xfrm>
        </p:spPr>
        <p:txBody>
          <a:bodyPr>
            <a:noAutofit/>
          </a:bodyPr>
          <a:lstStyle/>
          <a:p>
            <a:pPr marL="0" indent="0" algn="ctr">
              <a:spcBef>
                <a:spcPts val="0"/>
              </a:spcBef>
              <a:buNone/>
            </a:pPr>
            <a:r>
              <a:rPr lang="en-US" sz="4500" dirty="0" smtClean="0">
                <a:solidFill>
                  <a:schemeClr val="bg1"/>
                </a:solidFill>
              </a:rPr>
              <a:t>For the sinner:</a:t>
            </a:r>
          </a:p>
          <a:p>
            <a:pPr marL="0" indent="0" algn="ctr">
              <a:spcBef>
                <a:spcPts val="0"/>
              </a:spcBef>
              <a:buNone/>
            </a:pPr>
            <a:r>
              <a:rPr lang="en-US" sz="2800" b="0" dirty="0" smtClean="0">
                <a:solidFill>
                  <a:schemeClr val="bg1"/>
                </a:solidFill>
              </a:rPr>
              <a:t>Believe</a:t>
            </a:r>
            <a:r>
              <a:rPr lang="en-US" sz="2800" dirty="0" smtClean="0">
                <a:solidFill>
                  <a:schemeClr val="bg1"/>
                </a:solidFill>
              </a:rPr>
              <a:t>: Acts 16.31</a:t>
            </a:r>
          </a:p>
          <a:p>
            <a:pPr marL="0" indent="0" algn="ctr">
              <a:spcBef>
                <a:spcPts val="0"/>
              </a:spcBef>
              <a:buNone/>
            </a:pPr>
            <a:r>
              <a:rPr lang="en-US" sz="2800" b="0" dirty="0" smtClean="0">
                <a:solidFill>
                  <a:schemeClr val="bg1"/>
                </a:solidFill>
              </a:rPr>
              <a:t>Repent</a:t>
            </a:r>
            <a:r>
              <a:rPr lang="en-US" sz="2800" dirty="0" smtClean="0">
                <a:solidFill>
                  <a:schemeClr val="bg1"/>
                </a:solidFill>
              </a:rPr>
              <a:t>: Acts 2.38</a:t>
            </a:r>
          </a:p>
          <a:p>
            <a:pPr marL="0" indent="0" algn="ctr">
              <a:spcBef>
                <a:spcPts val="0"/>
              </a:spcBef>
              <a:buNone/>
            </a:pPr>
            <a:r>
              <a:rPr lang="en-US" sz="2800" b="0" dirty="0" smtClean="0">
                <a:solidFill>
                  <a:schemeClr val="bg1"/>
                </a:solidFill>
              </a:rPr>
              <a:t>Confess faith</a:t>
            </a:r>
            <a:r>
              <a:rPr lang="en-US" sz="2800" dirty="0" smtClean="0">
                <a:solidFill>
                  <a:schemeClr val="bg1"/>
                </a:solidFill>
              </a:rPr>
              <a:t>: </a:t>
            </a:r>
            <a:r>
              <a:rPr lang="en-US" sz="2800" dirty="0" smtClean="0">
                <a:solidFill>
                  <a:schemeClr val="bg1"/>
                </a:solidFill>
              </a:rPr>
              <a:t>1 Tim. 6.12</a:t>
            </a:r>
          </a:p>
          <a:p>
            <a:pPr marL="0" indent="0" algn="ctr">
              <a:spcBef>
                <a:spcPts val="0"/>
              </a:spcBef>
              <a:buNone/>
            </a:pPr>
            <a:r>
              <a:rPr lang="en-US" sz="2800" b="0" dirty="0" smtClean="0">
                <a:solidFill>
                  <a:schemeClr val="bg1"/>
                </a:solidFill>
              </a:rPr>
              <a:t>Be immersed</a:t>
            </a:r>
            <a:r>
              <a:rPr lang="en-US" sz="2800" dirty="0" smtClean="0">
                <a:solidFill>
                  <a:schemeClr val="bg1"/>
                </a:solidFill>
              </a:rPr>
              <a:t>: Acts 22.16</a:t>
            </a:r>
          </a:p>
          <a:p>
            <a:pPr marL="0" indent="0" algn="ctr">
              <a:spcBef>
                <a:spcPts val="0"/>
              </a:spcBef>
              <a:buNone/>
            </a:pPr>
            <a:endParaRPr lang="en-US" sz="2800" dirty="0">
              <a:solidFill>
                <a:schemeClr val="bg1"/>
              </a:solidFill>
            </a:endParaRPr>
          </a:p>
          <a:p>
            <a:pPr marL="0" indent="0" algn="ctr">
              <a:spcBef>
                <a:spcPts val="0"/>
              </a:spcBef>
              <a:buNone/>
            </a:pPr>
            <a:r>
              <a:rPr lang="en-US" sz="4500" dirty="0" smtClean="0">
                <a:solidFill>
                  <a:schemeClr val="bg1"/>
                </a:solidFill>
              </a:rPr>
              <a:t>For the saint:</a:t>
            </a:r>
          </a:p>
          <a:p>
            <a:pPr marL="0" indent="0" algn="ctr">
              <a:spcBef>
                <a:spcPts val="0"/>
              </a:spcBef>
              <a:buNone/>
            </a:pPr>
            <a:r>
              <a:rPr lang="en-US" sz="2800" b="0" dirty="0" smtClean="0">
                <a:solidFill>
                  <a:schemeClr val="bg1"/>
                </a:solidFill>
              </a:rPr>
              <a:t>Remain faithful</a:t>
            </a:r>
            <a:r>
              <a:rPr lang="en-US" sz="2800" dirty="0" smtClean="0">
                <a:solidFill>
                  <a:schemeClr val="bg1"/>
                </a:solidFill>
              </a:rPr>
              <a:t>: Rev. 2.10</a:t>
            </a:r>
          </a:p>
          <a:p>
            <a:pPr marL="0" indent="0" algn="ctr">
              <a:spcBef>
                <a:spcPts val="0"/>
              </a:spcBef>
              <a:buNone/>
            </a:pPr>
            <a:r>
              <a:rPr lang="en-US" sz="2800" b="0" dirty="0" smtClean="0">
                <a:solidFill>
                  <a:schemeClr val="bg1"/>
                </a:solidFill>
              </a:rPr>
              <a:t>Repent</a:t>
            </a:r>
            <a:r>
              <a:rPr lang="en-US" sz="2800" dirty="0" smtClean="0">
                <a:solidFill>
                  <a:schemeClr val="bg1"/>
                </a:solidFill>
              </a:rPr>
              <a:t>: </a:t>
            </a:r>
            <a:r>
              <a:rPr lang="en-US" sz="2800" dirty="0" smtClean="0">
                <a:solidFill>
                  <a:schemeClr val="bg1"/>
                </a:solidFill>
              </a:rPr>
              <a:t>Col. 3.5</a:t>
            </a:r>
          </a:p>
          <a:p>
            <a:pPr marL="0" indent="0" algn="ctr">
              <a:spcBef>
                <a:spcPts val="0"/>
              </a:spcBef>
              <a:buNone/>
            </a:pPr>
            <a:r>
              <a:rPr lang="en-US" sz="2800" b="0" dirty="0" smtClean="0">
                <a:solidFill>
                  <a:schemeClr val="bg1"/>
                </a:solidFill>
              </a:rPr>
              <a:t>Confess faults</a:t>
            </a:r>
            <a:r>
              <a:rPr lang="en-US" sz="2800" dirty="0" smtClean="0">
                <a:solidFill>
                  <a:schemeClr val="bg1"/>
                </a:solidFill>
              </a:rPr>
              <a:t>: 1 John 1.9</a:t>
            </a:r>
          </a:p>
        </p:txBody>
      </p:sp>
    </p:spTree>
    <p:extLst>
      <p:ext uri="{BB962C8B-B14F-4D97-AF65-F5344CB8AC3E}">
        <p14:creationId xmlns:p14="http://schemas.microsoft.com/office/powerpoint/2010/main" val="1155720601"/>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21191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p:txBody>
          <a:bodyPr>
            <a:normAutofit/>
          </a:bodyPr>
          <a:lstStyle/>
          <a:p>
            <a:pPr>
              <a:lnSpc>
                <a:spcPct val="90000"/>
              </a:lnSpc>
              <a:spcBef>
                <a:spcPts val="0"/>
              </a:spcBef>
            </a:pPr>
            <a:r>
              <a:rPr lang="en-US" dirty="0" smtClean="0"/>
              <a:t>The </a:t>
            </a:r>
            <a:r>
              <a:rPr lang="en-US" dirty="0"/>
              <a:t>blessed man doesn’t walk in the counsel of the ungodly: Prov. 1.10-</a:t>
            </a:r>
            <a:r>
              <a:rPr lang="en-US" dirty="0" smtClean="0"/>
              <a:t>19</a:t>
            </a:r>
          </a:p>
          <a:p>
            <a:pPr>
              <a:lnSpc>
                <a:spcPct val="90000"/>
              </a:lnSpc>
              <a:spcBef>
                <a:spcPts val="0"/>
              </a:spcBef>
            </a:pPr>
            <a:endParaRPr lang="en-US" dirty="0"/>
          </a:p>
          <a:p>
            <a:pPr>
              <a:lnSpc>
                <a:spcPct val="90000"/>
              </a:lnSpc>
              <a:spcBef>
                <a:spcPts val="0"/>
              </a:spcBef>
            </a:pPr>
            <a:r>
              <a:rPr lang="en-US" dirty="0" smtClean="0"/>
              <a:t>The blessed man doesn’t stand in the path of sinners: 1 Tim. 5.22; Eph. 5.11</a:t>
            </a:r>
          </a:p>
          <a:p>
            <a:pPr>
              <a:lnSpc>
                <a:spcPct val="90000"/>
              </a:lnSpc>
              <a:spcBef>
                <a:spcPts val="0"/>
              </a:spcBef>
            </a:pPr>
            <a:endParaRPr lang="en-US" dirty="0"/>
          </a:p>
          <a:p>
            <a:pPr>
              <a:lnSpc>
                <a:spcPct val="90000"/>
              </a:lnSpc>
              <a:spcBef>
                <a:spcPts val="0"/>
              </a:spcBef>
            </a:pPr>
            <a:r>
              <a:rPr lang="en-US" dirty="0" smtClean="0"/>
              <a:t>The blessed man doesn’t sit in the seat of the scornful: Psalm 26.4-5</a:t>
            </a:r>
          </a:p>
        </p:txBody>
      </p:sp>
    </p:spTree>
    <p:extLst>
      <p:ext uri="{BB962C8B-B14F-4D97-AF65-F5344CB8AC3E}">
        <p14:creationId xmlns:p14="http://schemas.microsoft.com/office/powerpoint/2010/main" val="3866633670"/>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p:txBody>
          <a:bodyPr>
            <a:normAutofit/>
          </a:bodyPr>
          <a:lstStyle/>
          <a:p>
            <a:pPr algn="ctr">
              <a:spcBef>
                <a:spcPts val="0"/>
              </a:spcBef>
            </a:pPr>
            <a:r>
              <a:rPr lang="is-IS" sz="4200" dirty="0" smtClean="0"/>
              <a:t>…</a:t>
            </a:r>
            <a:r>
              <a:rPr lang="en-US" sz="4200" dirty="0" smtClean="0"/>
              <a:t>while </a:t>
            </a:r>
            <a:r>
              <a:rPr lang="en-US" sz="4200" dirty="0"/>
              <a:t>evil people and impostors will go on from bad to worse, deceiving and being deceived</a:t>
            </a:r>
            <a:r>
              <a:rPr lang="en-US" sz="4200" dirty="0" smtClean="0"/>
              <a:t>.</a:t>
            </a:r>
          </a:p>
          <a:p>
            <a:pPr algn="ctr">
              <a:spcBef>
                <a:spcPts val="0"/>
              </a:spcBef>
            </a:pPr>
            <a:r>
              <a:rPr lang="en-US" sz="4200" dirty="0" smtClean="0"/>
              <a:t>2 Timothy 3.13</a:t>
            </a:r>
          </a:p>
        </p:txBody>
      </p:sp>
    </p:spTree>
    <p:extLst>
      <p:ext uri="{BB962C8B-B14F-4D97-AF65-F5344CB8AC3E}">
        <p14:creationId xmlns:p14="http://schemas.microsoft.com/office/powerpoint/2010/main" val="13418049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p:txBody>
          <a:bodyPr>
            <a:normAutofit/>
          </a:bodyPr>
          <a:lstStyle/>
          <a:p>
            <a:pPr>
              <a:lnSpc>
                <a:spcPct val="90000"/>
              </a:lnSpc>
              <a:spcBef>
                <a:spcPts val="0"/>
              </a:spcBef>
            </a:pPr>
            <a:r>
              <a:rPr lang="en-US" dirty="0" smtClean="0"/>
              <a:t>Doesn’t </a:t>
            </a:r>
            <a:r>
              <a:rPr lang="en-US" dirty="0"/>
              <a:t>walk in the counsel of the </a:t>
            </a:r>
            <a:r>
              <a:rPr lang="en-US" dirty="0" smtClean="0"/>
              <a:t>ungodly.</a:t>
            </a:r>
          </a:p>
          <a:p>
            <a:pPr>
              <a:lnSpc>
                <a:spcPct val="90000"/>
              </a:lnSpc>
              <a:spcBef>
                <a:spcPts val="0"/>
              </a:spcBef>
            </a:pPr>
            <a:r>
              <a:rPr lang="en-US" dirty="0" smtClean="0"/>
              <a:t>Doesn’t </a:t>
            </a:r>
            <a:r>
              <a:rPr lang="en-US" dirty="0" smtClean="0"/>
              <a:t>stand in the path of sinners.</a:t>
            </a:r>
            <a:endParaRPr lang="en-US" dirty="0"/>
          </a:p>
          <a:p>
            <a:pPr>
              <a:lnSpc>
                <a:spcPct val="90000"/>
              </a:lnSpc>
              <a:spcBef>
                <a:spcPts val="0"/>
              </a:spcBef>
            </a:pPr>
            <a:r>
              <a:rPr lang="en-US" dirty="0" smtClean="0"/>
              <a:t>Doesn’t sit in the seat of the scornful.</a:t>
            </a:r>
          </a:p>
          <a:p>
            <a:pPr>
              <a:lnSpc>
                <a:spcPct val="90000"/>
              </a:lnSpc>
              <a:spcBef>
                <a:spcPts val="0"/>
              </a:spcBef>
            </a:pPr>
            <a:endParaRPr lang="en-US" dirty="0"/>
          </a:p>
          <a:p>
            <a:pPr>
              <a:lnSpc>
                <a:spcPct val="90000"/>
              </a:lnSpc>
              <a:spcBef>
                <a:spcPts val="0"/>
              </a:spcBef>
            </a:pPr>
            <a:r>
              <a:rPr lang="en-US" dirty="0" smtClean="0"/>
              <a:t>The blessed man understands the importance of the ones he associates with: Prov. 13.20; 1 Cor. 15.33</a:t>
            </a:r>
          </a:p>
        </p:txBody>
      </p:sp>
    </p:spTree>
    <p:extLst>
      <p:ext uri="{BB962C8B-B14F-4D97-AF65-F5344CB8AC3E}">
        <p14:creationId xmlns:p14="http://schemas.microsoft.com/office/powerpoint/2010/main" val="122036243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p:txBody>
          <a:bodyPr>
            <a:normAutofit/>
          </a:bodyPr>
          <a:lstStyle/>
          <a:p>
            <a:pPr algn="ctr">
              <a:lnSpc>
                <a:spcPct val="90000"/>
              </a:lnSpc>
              <a:spcBef>
                <a:spcPts val="0"/>
              </a:spcBef>
            </a:pPr>
            <a:r>
              <a:rPr lang="en-US" sz="4400" dirty="0" smtClean="0"/>
              <a:t>Sin takes </a:t>
            </a:r>
            <a:r>
              <a:rPr lang="en-US" sz="4400" dirty="0"/>
              <a:t>you further than you would want to go, keeps you longer than you would want to stay, and cost you more than you would want to pay.</a:t>
            </a:r>
            <a:endParaRPr lang="en-US" sz="4400" dirty="0" smtClean="0"/>
          </a:p>
        </p:txBody>
      </p:sp>
    </p:spTree>
    <p:extLst>
      <p:ext uri="{BB962C8B-B14F-4D97-AF65-F5344CB8AC3E}">
        <p14:creationId xmlns:p14="http://schemas.microsoft.com/office/powerpoint/2010/main" val="55800537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952" y="274638"/>
            <a:ext cx="7236096"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p:txBody>
          <a:bodyPr>
            <a:normAutofit/>
          </a:bodyPr>
          <a:lstStyle/>
          <a:p>
            <a:pPr>
              <a:spcBef>
                <a:spcPts val="0"/>
              </a:spcBef>
            </a:pPr>
            <a:r>
              <a:rPr lang="en-US" dirty="0" smtClean="0"/>
              <a:t>The </a:t>
            </a:r>
            <a:r>
              <a:rPr lang="en-US" dirty="0"/>
              <a:t>blessed man delights in the law of the Lord: Psalm 40.8; Rom. 1.16; Mal. 1.13</a:t>
            </a:r>
          </a:p>
          <a:p>
            <a:pPr>
              <a:spcBef>
                <a:spcPts val="0"/>
              </a:spcBef>
            </a:pPr>
            <a:endParaRPr lang="en-US" dirty="0" smtClean="0"/>
          </a:p>
          <a:p>
            <a:pPr>
              <a:spcBef>
                <a:spcPts val="0"/>
              </a:spcBef>
            </a:pPr>
            <a:r>
              <a:rPr lang="en-US" dirty="0" smtClean="0"/>
              <a:t>The </a:t>
            </a:r>
            <a:r>
              <a:rPr lang="en-US" dirty="0"/>
              <a:t>blessed man meditates in His law day and night: </a:t>
            </a:r>
            <a:r>
              <a:rPr lang="en-US" dirty="0" smtClean="0"/>
              <a:t>Phil. 4.8</a:t>
            </a:r>
            <a:endParaRPr lang="en-US" dirty="0"/>
          </a:p>
        </p:txBody>
      </p:sp>
    </p:spTree>
    <p:extLst>
      <p:ext uri="{BB962C8B-B14F-4D97-AF65-F5344CB8AC3E}">
        <p14:creationId xmlns:p14="http://schemas.microsoft.com/office/powerpoint/2010/main" val="3254062834"/>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952" y="274638"/>
            <a:ext cx="7236096"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a:xfrm>
            <a:off x="457200" y="1804587"/>
            <a:ext cx="8229600" cy="3859920"/>
          </a:xfrm>
        </p:spPr>
        <p:txBody>
          <a:bodyPr>
            <a:normAutofit lnSpcReduction="10000"/>
          </a:bodyPr>
          <a:lstStyle/>
          <a:p>
            <a:pPr algn="ctr">
              <a:spcBef>
                <a:spcPts val="0"/>
              </a:spcBef>
            </a:pPr>
            <a:r>
              <a:rPr lang="en-US" sz="3600" dirty="0"/>
              <a:t>Finally, brothers, whatever is true, whatever is honorable, whatever is just, whatever is pure, whatever is lovely, whatever is commendable, if there is any excellence, if there is anything worthy of praise, think about these things</a:t>
            </a:r>
            <a:r>
              <a:rPr lang="en-US" sz="3600" dirty="0" smtClean="0"/>
              <a:t>.</a:t>
            </a:r>
          </a:p>
          <a:p>
            <a:pPr algn="ctr">
              <a:spcBef>
                <a:spcPts val="0"/>
              </a:spcBef>
            </a:pPr>
            <a:r>
              <a:rPr lang="en-US" sz="3600" dirty="0" smtClean="0"/>
              <a:t>Philippians 4.8</a:t>
            </a:r>
            <a:endParaRPr lang="en-US" sz="3600" dirty="0"/>
          </a:p>
        </p:txBody>
      </p:sp>
    </p:spTree>
    <p:extLst>
      <p:ext uri="{BB962C8B-B14F-4D97-AF65-F5344CB8AC3E}">
        <p14:creationId xmlns:p14="http://schemas.microsoft.com/office/powerpoint/2010/main" val="378955362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115" y="274638"/>
            <a:ext cx="6593771"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p:txBody>
          <a:bodyPr>
            <a:normAutofit/>
          </a:bodyPr>
          <a:lstStyle/>
          <a:p>
            <a:pPr>
              <a:lnSpc>
                <a:spcPct val="80000"/>
              </a:lnSpc>
              <a:spcBef>
                <a:spcPts val="0"/>
              </a:spcBef>
            </a:pPr>
            <a:r>
              <a:rPr lang="en-US" dirty="0" smtClean="0"/>
              <a:t>The blessed man is like a tree planted by the waters.</a:t>
            </a:r>
          </a:p>
          <a:p>
            <a:pPr>
              <a:lnSpc>
                <a:spcPct val="80000"/>
              </a:lnSpc>
              <a:spcBef>
                <a:spcPts val="0"/>
              </a:spcBef>
            </a:pPr>
            <a:endParaRPr lang="en-US" dirty="0"/>
          </a:p>
          <a:p>
            <a:pPr>
              <a:lnSpc>
                <a:spcPct val="80000"/>
              </a:lnSpc>
              <a:spcBef>
                <a:spcPts val="0"/>
              </a:spcBef>
            </a:pPr>
            <a:r>
              <a:rPr lang="en-US" dirty="0" smtClean="0"/>
              <a:t>His faith is </a:t>
            </a:r>
            <a:r>
              <a:rPr lang="en-US" dirty="0"/>
              <a:t>firmly established and is not going </a:t>
            </a:r>
            <a:r>
              <a:rPr lang="en-US" dirty="0" smtClean="0"/>
              <a:t>anywhere: Col. 2.6-8</a:t>
            </a:r>
          </a:p>
        </p:txBody>
      </p:sp>
    </p:spTree>
    <p:extLst>
      <p:ext uri="{BB962C8B-B14F-4D97-AF65-F5344CB8AC3E}">
        <p14:creationId xmlns:p14="http://schemas.microsoft.com/office/powerpoint/2010/main" val="314889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2855</TotalTime>
  <Words>590</Words>
  <Application>Microsoft Macintosh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Blessed is the Man Who Does No Evil</vt:lpstr>
      <vt:lpstr>Blessed is the Man Who Does No Evil</vt:lpstr>
      <vt:lpstr>Blessed is the Man Who Does No Evil</vt:lpstr>
      <vt:lpstr>Blessed is the Man Who Does No Evil</vt:lpstr>
      <vt:lpstr>Blessed is the Man Who Practices Righteousness</vt:lpstr>
      <vt:lpstr>Blessed is the Man Who Practices Righteousness</vt:lpstr>
      <vt:lpstr>Blessed is the Man Who Practices Righteousness</vt:lpstr>
      <vt:lpstr>Blessed is the Man Who Practices Righteousness</vt:lpstr>
      <vt:lpstr>Cursed is the Man Who Does Evil</vt:lpstr>
      <vt:lpstr>Cursed is the Man Who Does Evil</vt:lpstr>
      <vt:lpstr>Cursed is the Man Who Does Evil</vt:lpstr>
      <vt:lpstr>Cursed is the Man Who Does Evil</vt:lpstr>
      <vt:lpstr>The Lord Knows Who’s Who</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56</cp:revision>
  <dcterms:created xsi:type="dcterms:W3CDTF">2015-11-20T21:13:21Z</dcterms:created>
  <dcterms:modified xsi:type="dcterms:W3CDTF">2015-11-22T20:49:08Z</dcterms:modified>
</cp:coreProperties>
</file>