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56" r:id="rId3"/>
    <p:sldId id="258" r:id="rId4"/>
    <p:sldId id="257" r:id="rId5"/>
    <p:sldId id="261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6277" autoAdjust="0"/>
  </p:normalViewPr>
  <p:slideViewPr>
    <p:cSldViewPr snapToGrid="0" snapToObjects="1">
      <p:cViewPr varScale="1">
        <p:scale>
          <a:sx n="100" d="100"/>
          <a:sy n="100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7A366-62A2-CF41-B615-049125387465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FCAF-BC0C-CE42-8A0B-0E872DF10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a</a:t>
            </a:r>
            <a:r>
              <a:rPr lang="en-US" dirty="0" smtClean="0"/>
              <a:t>live in</a:t>
            </a:r>
            <a:r>
              <a:rPr lang="en-US" baseline="0" dirty="0" smtClean="0"/>
              <a:t> Christ, DEAD to sin</a:t>
            </a:r>
          </a:p>
          <a:p>
            <a:r>
              <a:rPr lang="en-US" baseline="0" dirty="0" smtClean="0"/>
              <a:t>If alive in Christ, Christ lives in me</a:t>
            </a:r>
          </a:p>
          <a:p>
            <a:r>
              <a:rPr lang="en-US" baseline="0" dirty="0" smtClean="0"/>
              <a:t>If alive in Christ, eternal life for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FCAF-BC0C-CE42-8A0B-0E872DF10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9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0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82FE5-27A6-0542-9D15-125B7716C7BC}" type="datetimeFigureOut">
              <a:rPr lang="en-US" smtClean="0"/>
              <a:t>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D6985-D565-F147-BDAE-3C07A990C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1" kern="1200">
          <a:solidFill>
            <a:schemeClr val="tx1"/>
          </a:solidFill>
          <a:latin typeface="Corbel"/>
          <a:ea typeface="+mn-ea"/>
          <a:cs typeface="Corbe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1" kern="1200">
          <a:solidFill>
            <a:schemeClr val="tx1"/>
          </a:solidFill>
          <a:latin typeface="Corbel"/>
          <a:ea typeface="+mn-ea"/>
          <a:cs typeface="Corbe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chemeClr val="tx1"/>
          </a:solidFill>
          <a:latin typeface="Corbel"/>
          <a:ea typeface="+mn-ea"/>
          <a:cs typeface="Corbe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7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357"/>
            <a:ext cx="8229599" cy="5373143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700" dirty="0" smtClean="0"/>
              <a:t>I have been crucified with Christ. It is no longer I who live, but Christ who lives in me. And the life I now live in the flesh I live by faith in the Son of God, who loved me and gave himself for me.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dirty="0" smtClean="0"/>
              <a:t>Galatians 2.20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877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357"/>
            <a:ext cx="8229599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700" dirty="0" smtClean="0"/>
              <a:t>I have been crucified with Christ. It is no longer I who live, but Christ who lives in me. And the life I now live in the flesh I live by faith in the Son of God, who loved me and gave himself for me.</a:t>
            </a:r>
          </a:p>
          <a:p>
            <a:pPr marL="0" indent="0" algn="ctr">
              <a:buNone/>
            </a:pPr>
            <a:r>
              <a:rPr lang="en-US" sz="3600" dirty="0" smtClean="0"/>
              <a:t>Galatians 2.20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349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thruBlk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54" y="361707"/>
            <a:ext cx="8822093" cy="613458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BAPTIZED Into Christ: Rom. 6.3-6</a:t>
            </a:r>
            <a:endParaRPr lang="en-US" sz="4000" dirty="0" smtClean="0"/>
          </a:p>
          <a:p>
            <a:pPr algn="ctr"/>
            <a:r>
              <a:rPr lang="en-US" dirty="0" smtClean="0"/>
              <a:t>Baptism </a:t>
            </a:r>
            <a:r>
              <a:rPr lang="en-US" dirty="0"/>
              <a:t>is a </a:t>
            </a:r>
            <a:r>
              <a:rPr lang="en-US" dirty="0" smtClean="0"/>
              <a:t>BURIAL into </a:t>
            </a:r>
            <a:r>
              <a:rPr lang="en-US" dirty="0"/>
              <a:t>the death of Christ</a:t>
            </a:r>
          </a:p>
          <a:p>
            <a:pPr algn="ctr"/>
            <a:r>
              <a:rPr lang="en-US" dirty="0" smtClean="0"/>
              <a:t>Baptism </a:t>
            </a:r>
            <a:r>
              <a:rPr lang="en-US" dirty="0"/>
              <a:t>is </a:t>
            </a:r>
            <a:r>
              <a:rPr lang="en-US" dirty="0" smtClean="0"/>
              <a:t>where we were CRUCIFIED with </a:t>
            </a:r>
            <a:r>
              <a:rPr lang="en-US" dirty="0"/>
              <a:t>Christ</a:t>
            </a:r>
          </a:p>
          <a:p>
            <a:pPr algn="ctr"/>
            <a:r>
              <a:rPr lang="en-US" dirty="0" smtClean="0"/>
              <a:t>Baptism </a:t>
            </a:r>
            <a:r>
              <a:rPr lang="en-US" dirty="0"/>
              <a:t>is where we </a:t>
            </a:r>
            <a:r>
              <a:rPr lang="en-US" dirty="0" smtClean="0"/>
              <a:t>DIE to sin &amp; LIVE in Christ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“I have been crucified with Christ</a:t>
            </a:r>
            <a:r>
              <a:rPr lang="is-IS" dirty="0" smtClean="0"/>
              <a:t>…”</a:t>
            </a:r>
            <a:endParaRPr lang="en-US" b="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dirty="0" smtClean="0"/>
              <a:t>If you have not been BAPTIZED into Christ, you have not been CRUCIFIED with Christ!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9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338"/>
            <a:ext cx="8686800" cy="63653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DIED With </a:t>
            </a:r>
            <a:r>
              <a:rPr lang="en-US" sz="4000" dirty="0"/>
              <a:t>Christ: Rom. </a:t>
            </a:r>
            <a:r>
              <a:rPr lang="en-US" sz="4000" dirty="0" smtClean="0"/>
              <a:t>6.5, 8</a:t>
            </a:r>
            <a:endParaRPr lang="en-US" sz="4000" dirty="0"/>
          </a:p>
          <a:p>
            <a:pPr algn="ctr"/>
            <a:r>
              <a:rPr lang="en-US" dirty="0" smtClean="0"/>
              <a:t>United </a:t>
            </a:r>
            <a:r>
              <a:rPr lang="en-US" dirty="0"/>
              <a:t>with Him in the </a:t>
            </a:r>
            <a:r>
              <a:rPr lang="en-US" dirty="0" smtClean="0"/>
              <a:t>LIKENESS of </a:t>
            </a:r>
            <a:r>
              <a:rPr lang="en-US" dirty="0"/>
              <a:t>His </a:t>
            </a:r>
            <a:r>
              <a:rPr lang="en-US" dirty="0" smtClean="0"/>
              <a:t>death</a:t>
            </a:r>
          </a:p>
          <a:p>
            <a:pPr algn="ctr"/>
            <a:endParaRPr lang="en-US" sz="2000" dirty="0" smtClean="0"/>
          </a:p>
          <a:p>
            <a:r>
              <a:rPr lang="en-US" dirty="0" smtClean="0"/>
              <a:t>Crucified TO THE LAW: </a:t>
            </a:r>
            <a:r>
              <a:rPr lang="en-US" sz="2000" dirty="0"/>
              <a:t>Gal. 2.19-21; Rom. 7.1-</a:t>
            </a:r>
            <a:r>
              <a:rPr lang="en-US" sz="2000" dirty="0" smtClean="0"/>
              <a:t>6</a:t>
            </a:r>
          </a:p>
          <a:p>
            <a:r>
              <a:rPr lang="en-US" dirty="0" smtClean="0"/>
              <a:t>Crucified OLD MAN: </a:t>
            </a:r>
            <a:r>
              <a:rPr lang="en-US" sz="2000" dirty="0" smtClean="0"/>
              <a:t>6.2, 5-7, 11</a:t>
            </a:r>
            <a:r>
              <a:rPr lang="en-US" sz="2000" dirty="0"/>
              <a:t>-14; 8.12-13; Eph. 4.22; Col. 3.5-</a:t>
            </a:r>
            <a:r>
              <a:rPr lang="en-US" sz="2000" dirty="0" smtClean="0"/>
              <a:t>9</a:t>
            </a:r>
          </a:p>
          <a:p>
            <a:r>
              <a:rPr lang="en-US" dirty="0" smtClean="0"/>
              <a:t>Crucified TO THE WORLD: </a:t>
            </a:r>
            <a:r>
              <a:rPr lang="en-US" sz="2000" dirty="0"/>
              <a:t>Gal. </a:t>
            </a:r>
            <a:r>
              <a:rPr lang="en-US" sz="2000" dirty="0" smtClean="0"/>
              <a:t>6.14</a:t>
            </a:r>
            <a:endParaRPr lang="en-US" sz="2000" dirty="0"/>
          </a:p>
          <a:p>
            <a:r>
              <a:rPr lang="en-US" dirty="0" smtClean="0"/>
              <a:t>Crucified SELF: </a:t>
            </a:r>
            <a:r>
              <a:rPr lang="hr-HR" sz="2000" dirty="0" smtClean="0"/>
              <a:t>Gal. 3.20; Luke 9.23-24</a:t>
            </a:r>
          </a:p>
          <a:p>
            <a:r>
              <a:rPr lang="en-US" dirty="0" smtClean="0"/>
              <a:t>Crucified THE FLESH:</a:t>
            </a:r>
            <a:r>
              <a:rPr lang="en-US" sz="2000" dirty="0" smtClean="0"/>
              <a:t> Gal. 5.24; Col. 3.5</a:t>
            </a:r>
          </a:p>
          <a:p>
            <a:endParaRPr lang="en-US" sz="2000" dirty="0"/>
          </a:p>
          <a:p>
            <a:pPr algn="ctr"/>
            <a:r>
              <a:rPr lang="en-US" sz="3600" dirty="0" smtClean="0"/>
              <a:t>Crucifixion was death by torture. Some want a PAINLESS discipleship! </a:t>
            </a:r>
          </a:p>
        </p:txBody>
      </p:sp>
    </p:spTree>
    <p:extLst>
      <p:ext uri="{BB962C8B-B14F-4D97-AF65-F5344CB8AC3E}">
        <p14:creationId xmlns:p14="http://schemas.microsoft.com/office/powerpoint/2010/main" val="453599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338"/>
            <a:ext cx="8686800" cy="636532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000" dirty="0" smtClean="0"/>
              <a:t>BURIED With Christ: </a:t>
            </a:r>
            <a:r>
              <a:rPr lang="en-US" sz="4000" dirty="0"/>
              <a:t>Rom. </a:t>
            </a:r>
            <a:r>
              <a:rPr lang="en-US" sz="4000" dirty="0" smtClean="0"/>
              <a:t>6.4</a:t>
            </a:r>
            <a:endParaRPr lang="en-US" sz="4000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Baptism is IMMERSION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3000" dirty="0" smtClean="0"/>
              <a:t>“</a:t>
            </a:r>
            <a:r>
              <a:rPr lang="en-US" sz="3000" dirty="0"/>
              <a:t>having been buried with him in </a:t>
            </a:r>
            <a:r>
              <a:rPr lang="en-US" sz="3000" dirty="0" smtClean="0"/>
              <a:t>baptism” Col. 2.12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3600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800" dirty="0" smtClean="0"/>
              <a:t>The dead IN sin is buried to become dead TO sin: Rom. 6.7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48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912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338"/>
            <a:ext cx="8686800" cy="636532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000" dirty="0" smtClean="0"/>
              <a:t>RAISED With </a:t>
            </a:r>
            <a:r>
              <a:rPr lang="en-US" sz="4000" dirty="0"/>
              <a:t>Christ: Rom. </a:t>
            </a:r>
            <a:r>
              <a:rPr lang="en-US" sz="4000" dirty="0" smtClean="0"/>
              <a:t>6.4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4000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3000" dirty="0" smtClean="0"/>
              <a:t>A </a:t>
            </a:r>
            <a:r>
              <a:rPr lang="en-US" sz="3000" dirty="0"/>
              <a:t>new </a:t>
            </a:r>
            <a:r>
              <a:rPr lang="en-US" sz="3000" dirty="0" smtClean="0"/>
              <a:t>CREATION in </a:t>
            </a:r>
            <a:r>
              <a:rPr lang="en-US" sz="3000" dirty="0"/>
              <a:t>Christ: 2 Cor. 5.17; Gal. 6.14-</a:t>
            </a:r>
            <a:r>
              <a:rPr lang="en-US" sz="3000" dirty="0" smtClean="0"/>
              <a:t>15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24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bear His IMAGE: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and </a:t>
            </a:r>
            <a:r>
              <a:rPr lang="en-US" sz="2800" dirty="0"/>
              <a:t>to put on the new self, created after the likeness of God in true righteousness and </a:t>
            </a:r>
            <a:r>
              <a:rPr lang="en-US" sz="2800" dirty="0" smtClean="0"/>
              <a:t>holiness: Eph. 4.24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36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and have put on the new self, which is being renewed in knowledge after the image of its </a:t>
            </a:r>
            <a:r>
              <a:rPr lang="en-US" sz="2800" dirty="0" smtClean="0"/>
              <a:t>creator: Col. 3.10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2800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We have a new PURPOSE: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2800" dirty="0"/>
              <a:t>For we are his workmanship, created in Christ Jesus for good works, which God prepared beforehand, that we should walk in </a:t>
            </a:r>
            <a:r>
              <a:rPr lang="en-US" sz="2800" dirty="0" smtClean="0"/>
              <a:t>them: Eph. 2.10</a:t>
            </a:r>
          </a:p>
        </p:txBody>
      </p:sp>
    </p:spTree>
    <p:extLst>
      <p:ext uri="{BB962C8B-B14F-4D97-AF65-F5344CB8AC3E}">
        <p14:creationId xmlns:p14="http://schemas.microsoft.com/office/powerpoint/2010/main" val="274752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338"/>
            <a:ext cx="8686800" cy="6365325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4000" dirty="0" smtClean="0"/>
              <a:t>RAISED With </a:t>
            </a:r>
            <a:r>
              <a:rPr lang="en-US" sz="4000" dirty="0"/>
              <a:t>Christ: Rom. 6.4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sz="40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 SEEKER of </a:t>
            </a:r>
            <a:r>
              <a:rPr lang="en-US" dirty="0"/>
              <a:t>things above: Heb. 11.6; Col. 3.1-</a:t>
            </a:r>
            <a:r>
              <a:rPr lang="en-US" dirty="0" smtClean="0"/>
              <a:t>4</a:t>
            </a:r>
            <a:endParaRPr lang="en-US" sz="2400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dirty="0" smtClean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3400" dirty="0" smtClean="0"/>
              <a:t>Having </a:t>
            </a:r>
            <a:r>
              <a:rPr lang="en-US" sz="3400" dirty="0"/>
              <a:t>been crucified with Christ should impact how we live in the </a:t>
            </a:r>
            <a:r>
              <a:rPr lang="en-US" sz="3400" dirty="0" smtClean="0"/>
              <a:t>PRESENT because </a:t>
            </a:r>
            <a:r>
              <a:rPr lang="en-US" sz="3400" dirty="0"/>
              <a:t>what we receive in the </a:t>
            </a:r>
            <a:r>
              <a:rPr lang="en-US" sz="3400" dirty="0" smtClean="0"/>
              <a:t>FUTURE is </a:t>
            </a:r>
            <a:r>
              <a:rPr lang="en-US" sz="3400" dirty="0"/>
              <a:t>predicated on what we’ve done in the </a:t>
            </a:r>
            <a:r>
              <a:rPr lang="en-US" sz="3400" dirty="0" smtClean="0"/>
              <a:t>PAST!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3100" dirty="0" smtClean="0"/>
              <a:t>We were "raised with Christ" so that we might “walk in newness of LIFE” Col. 2.11-13; Eph. 2.4-6</a:t>
            </a:r>
          </a:p>
        </p:txBody>
      </p:sp>
    </p:spTree>
    <p:extLst>
      <p:ext uri="{BB962C8B-B14F-4D97-AF65-F5344CB8AC3E}">
        <p14:creationId xmlns:p14="http://schemas.microsoft.com/office/powerpoint/2010/main" val="98617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338"/>
            <a:ext cx="8686800" cy="63653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dirty="0" smtClean="0"/>
              <a:t>ALIVE In </a:t>
            </a:r>
            <a:r>
              <a:rPr lang="en-US" sz="4000" dirty="0"/>
              <a:t>Christ: Rom. </a:t>
            </a:r>
            <a:r>
              <a:rPr lang="en-US" sz="4000" smtClean="0"/>
              <a:t>6.11-13</a:t>
            </a:r>
            <a:endParaRPr lang="en-US" sz="4000" dirty="0"/>
          </a:p>
          <a:p>
            <a:pPr algn="ctr">
              <a:spcBef>
                <a:spcPts val="0"/>
              </a:spcBef>
            </a:pPr>
            <a:r>
              <a:rPr lang="en-US" sz="2800" dirty="0" smtClean="0"/>
              <a:t>1 </a:t>
            </a:r>
            <a:r>
              <a:rPr lang="en-US" sz="2800" dirty="0"/>
              <a:t>Cor. 15.22; cf. Gal. 3.27</a:t>
            </a:r>
          </a:p>
          <a:p>
            <a:pPr algn="ctr"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We’re Dead to SIN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We live by FAITH: </a:t>
            </a:r>
            <a:r>
              <a:rPr lang="en-US" sz="2800" dirty="0" smtClean="0"/>
              <a:t>2 Cor. 5.7, 14-15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This is Christ LIVING in us: Eph. 3.17; Luke 6.40</a:t>
            </a:r>
          </a:p>
          <a:p>
            <a:pPr lvl="1">
              <a:spcBef>
                <a:spcPts val="0"/>
              </a:spcBef>
            </a:pPr>
            <a:endParaRPr lang="en-US" sz="2400" dirty="0" smtClean="0"/>
          </a:p>
          <a:p>
            <a:pPr lvl="1">
              <a:spcBef>
                <a:spcPts val="0"/>
              </a:spcBef>
            </a:pPr>
            <a:r>
              <a:rPr lang="en-US" sz="2400" dirty="0" smtClean="0"/>
              <a:t>As we keep the commandments of Christ, we’re ASSURED that He lives in us: 1 John 3.24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We will be WITH Christ eternally: </a:t>
            </a:r>
            <a:r>
              <a:rPr lang="en-US" sz="2800" dirty="0"/>
              <a:t>Rom. </a:t>
            </a:r>
            <a:r>
              <a:rPr lang="en-US" sz="2800" dirty="0" smtClean="0"/>
              <a:t>6.23</a:t>
            </a:r>
          </a:p>
        </p:txBody>
      </p:sp>
    </p:spTree>
    <p:extLst>
      <p:ext uri="{BB962C8B-B14F-4D97-AF65-F5344CB8AC3E}">
        <p14:creationId xmlns:p14="http://schemas.microsoft.com/office/powerpoint/2010/main" val="421664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603</Words>
  <Application>Microsoft Macintosh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117</cp:revision>
  <dcterms:created xsi:type="dcterms:W3CDTF">2016-01-22T17:48:43Z</dcterms:created>
  <dcterms:modified xsi:type="dcterms:W3CDTF">2016-01-24T06:45:20Z</dcterms:modified>
</cp:coreProperties>
</file>