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79" r:id="rId5"/>
    <p:sldId id="262" r:id="rId6"/>
    <p:sldId id="264" r:id="rId7"/>
    <p:sldId id="261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727" autoAdjust="0"/>
  </p:normalViewPr>
  <p:slideViewPr>
    <p:cSldViewPr snapToGrid="0" snapToObjects="1">
      <p:cViewPr varScale="1">
        <p:scale>
          <a:sx n="92" d="100"/>
          <a:sy n="92" d="100"/>
        </p:scale>
        <p:origin x="-14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F666-7357-D345-BC7A-55B591BA1A5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361E-C674-E24A-9760-FB7373B24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9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F666-7357-D345-BC7A-55B591BA1A5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361E-C674-E24A-9760-FB7373B24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F666-7357-D345-BC7A-55B591BA1A5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361E-C674-E24A-9760-FB7373B24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9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F666-7357-D345-BC7A-55B591BA1A5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361E-C674-E24A-9760-FB7373B24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7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F666-7357-D345-BC7A-55B591BA1A5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361E-C674-E24A-9760-FB7373B24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2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F666-7357-D345-BC7A-55B591BA1A5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361E-C674-E24A-9760-FB7373B24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6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F666-7357-D345-BC7A-55B591BA1A5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361E-C674-E24A-9760-FB7373B24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8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F666-7357-D345-BC7A-55B591BA1A5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361E-C674-E24A-9760-FB7373B24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3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F666-7357-D345-BC7A-55B591BA1A5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361E-C674-E24A-9760-FB7373B24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8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F666-7357-D345-BC7A-55B591BA1A5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361E-C674-E24A-9760-FB7373B24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5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F666-7357-D345-BC7A-55B591BA1A5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361E-C674-E24A-9760-FB7373B24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4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FF666-7357-D345-BC7A-55B591BA1A5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2361E-C674-E24A-9760-FB7373B24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8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indent="0" algn="ctr" defTabSz="457200" rtl="0" eaLnBrk="1" latinLnBrk="0" hangingPunct="1">
        <a:spcBef>
          <a:spcPct val="0"/>
        </a:spcBef>
        <a:buFont typeface="Arial"/>
        <a:buNone/>
        <a:defRPr sz="4400" b="1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b="1" kern="1200">
          <a:solidFill>
            <a:schemeClr val="tx1"/>
          </a:solidFill>
          <a:latin typeface="Corbel"/>
          <a:ea typeface="+mn-ea"/>
          <a:cs typeface="Corbe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chemeClr val="tx1"/>
          </a:solidFill>
          <a:latin typeface="Corbel"/>
          <a:ea typeface="+mn-ea"/>
          <a:cs typeface="Corbe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54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6" y="5854300"/>
            <a:ext cx="6613023" cy="1003699"/>
          </a:xfrm>
        </p:spPr>
        <p:txBody>
          <a:bodyPr>
            <a:noAutofit/>
          </a:bodyPr>
          <a:lstStyle/>
          <a:p>
            <a:r>
              <a:rPr lang="en-US" sz="3400" dirty="0" smtClean="0"/>
              <a:t>SPEAK Forth the Words of Truth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507" y="330069"/>
            <a:ext cx="8612987" cy="472127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is-IS" dirty="0" smtClean="0"/>
              <a:t>…</a:t>
            </a:r>
            <a:r>
              <a:rPr lang="en-US" dirty="0" smtClean="0"/>
              <a:t>“I am not mad, most noble Festus, but speak the words of truth and reason. Acts 26.25</a:t>
            </a:r>
          </a:p>
          <a:p>
            <a:pPr algn="ctr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When </a:t>
            </a:r>
            <a:r>
              <a:rPr lang="en-US" dirty="0"/>
              <a:t>we possess the truth we must </a:t>
            </a:r>
            <a:r>
              <a:rPr lang="en-US" dirty="0" smtClean="0"/>
              <a:t>SHARE it</a:t>
            </a:r>
            <a:r>
              <a:rPr lang="en-US" dirty="0"/>
              <a:t>: Mark 16.15; Rom 1.16; </a:t>
            </a:r>
            <a:r>
              <a:rPr lang="en-US" dirty="0" smtClean="0"/>
              <a:t>Acts 4.18-20; Jer</a:t>
            </a:r>
            <a:r>
              <a:rPr lang="en-US" dirty="0"/>
              <a:t>. 20.9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Each </a:t>
            </a:r>
            <a:r>
              <a:rPr lang="en-US" dirty="0"/>
              <a:t>one of us must speak the truth with his </a:t>
            </a:r>
            <a:r>
              <a:rPr lang="en-US" dirty="0" smtClean="0"/>
              <a:t>NEIGHBOR: </a:t>
            </a:r>
            <a:r>
              <a:rPr lang="en-US" dirty="0"/>
              <a:t>Eph. </a:t>
            </a:r>
            <a:r>
              <a:rPr lang="en-US" dirty="0" smtClean="0"/>
              <a:t>4.25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3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6" y="5854300"/>
            <a:ext cx="6613023" cy="1003699"/>
          </a:xfrm>
        </p:spPr>
        <p:txBody>
          <a:bodyPr>
            <a:noAutofit/>
          </a:bodyPr>
          <a:lstStyle/>
          <a:p>
            <a:r>
              <a:rPr lang="en-US" sz="3400" dirty="0" smtClean="0"/>
              <a:t>SPEAK Forth the Words of Truth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507" y="1703433"/>
            <a:ext cx="8612987" cy="213720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Why? Because God, “…desires all people to be saved and to come to the knowledge of the truth” 1 Tim. 2.4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1319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6" y="5854300"/>
            <a:ext cx="6613023" cy="1003699"/>
          </a:xfrm>
        </p:spPr>
        <p:txBody>
          <a:bodyPr>
            <a:noAutofit/>
          </a:bodyPr>
          <a:lstStyle/>
          <a:p>
            <a:r>
              <a:rPr lang="en-US" sz="3400" dirty="0" smtClean="0"/>
              <a:t>Speaking the Truth in LOVE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1695"/>
            <a:ext cx="9143999" cy="4136269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2700" dirty="0" smtClean="0"/>
              <a:t>We </a:t>
            </a:r>
            <a:r>
              <a:rPr lang="en-US" sz="2700" dirty="0"/>
              <a:t>must </a:t>
            </a:r>
            <a:r>
              <a:rPr lang="en-US" sz="2700" dirty="0" smtClean="0"/>
              <a:t>“</a:t>
            </a:r>
            <a:r>
              <a:rPr lang="en-US" sz="2700" dirty="0"/>
              <a:t>speak the </a:t>
            </a:r>
            <a:r>
              <a:rPr lang="en-US" sz="2700" dirty="0" smtClean="0"/>
              <a:t>truth,” </a:t>
            </a:r>
            <a:r>
              <a:rPr lang="en-US" sz="2700" dirty="0"/>
              <a:t>but also “in love.</a:t>
            </a:r>
            <a:r>
              <a:rPr lang="en-US" sz="2700" dirty="0" smtClean="0"/>
              <a:t>” Eph. 4.15</a:t>
            </a:r>
            <a:endParaRPr lang="en-US" sz="2700" dirty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2700" dirty="0" smtClean="0"/>
              <a:t>Without </a:t>
            </a:r>
            <a:r>
              <a:rPr lang="en-US" sz="2700" dirty="0"/>
              <a:t>love our message is </a:t>
            </a:r>
            <a:r>
              <a:rPr lang="en-US" sz="2700" dirty="0" smtClean="0"/>
              <a:t>MEANINGLESS: </a:t>
            </a:r>
            <a:r>
              <a:rPr lang="en-US" sz="2700" dirty="0"/>
              <a:t>1 Cor. 13.1-3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2700" dirty="0" smtClean="0"/>
              <a:t>We </a:t>
            </a:r>
            <a:r>
              <a:rPr lang="en-US" sz="2700" dirty="0"/>
              <a:t>must be </a:t>
            </a:r>
            <a:r>
              <a:rPr lang="en-US" sz="2700" dirty="0" smtClean="0"/>
              <a:t>MOTIVATED by </a:t>
            </a:r>
            <a:r>
              <a:rPr lang="en-US" sz="2700" dirty="0"/>
              <a:t>our love for the souls of </a:t>
            </a:r>
            <a:r>
              <a:rPr lang="en-US" sz="2700" dirty="0" smtClean="0"/>
              <a:t>men.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2700" dirty="0" smtClean="0"/>
              <a:t>Some </a:t>
            </a:r>
            <a:r>
              <a:rPr lang="en-US" sz="2700" dirty="0"/>
              <a:t>will not </a:t>
            </a:r>
            <a:r>
              <a:rPr lang="en-US" sz="2700" dirty="0" smtClean="0"/>
              <a:t>WANT the </a:t>
            </a:r>
            <a:r>
              <a:rPr lang="en-US" sz="2700" dirty="0"/>
              <a:t>truth: Rom. 1.18, </a:t>
            </a:r>
            <a:r>
              <a:rPr lang="en-US" sz="2700" dirty="0" smtClean="0"/>
              <a:t>25; </a:t>
            </a:r>
            <a:r>
              <a:rPr lang="en-US" sz="2700" dirty="0"/>
              <a:t>2 Thess. </a:t>
            </a:r>
            <a:r>
              <a:rPr lang="en-US" sz="2700" dirty="0" smtClean="0"/>
              <a:t>2.10</a:t>
            </a:r>
          </a:p>
          <a:p>
            <a:pPr algn="ctr">
              <a:spcBef>
                <a:spcPts val="0"/>
              </a:spcBef>
            </a:pPr>
            <a:endParaRPr lang="en-US" sz="2400" dirty="0"/>
          </a:p>
          <a:p>
            <a:pPr algn="ctr">
              <a:spcBef>
                <a:spcPts val="0"/>
              </a:spcBef>
            </a:pPr>
            <a:r>
              <a:rPr lang="en-US" sz="3600" dirty="0" smtClean="0"/>
              <a:t>Have I therefore become your enemy because I tell you the truth? Galatians 4.16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2321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6" y="5854300"/>
            <a:ext cx="6613023" cy="1003699"/>
          </a:xfrm>
        </p:spPr>
        <p:txBody>
          <a:bodyPr>
            <a:noAutofit/>
          </a:bodyPr>
          <a:lstStyle/>
          <a:p>
            <a:r>
              <a:rPr lang="en-US" sz="3400" dirty="0" smtClean="0"/>
              <a:t>OBEY the Truth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222" y="491695"/>
            <a:ext cx="8669556" cy="4136269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Our obedience is required to PURIFY our souls: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1 Peter 1.22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sz="2800" dirty="0"/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4800" dirty="0" smtClean="0"/>
              <a:t>Everlasting punishment AWAITS those who do not </a:t>
            </a:r>
            <a:r>
              <a:rPr lang="en-US" sz="4800" dirty="0" smtClean="0"/>
              <a:t>obey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4800" dirty="0" smtClean="0"/>
              <a:t>2 Thessalonians 1.8-9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118625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6" y="5854300"/>
            <a:ext cx="6613023" cy="1003699"/>
          </a:xfrm>
        </p:spPr>
        <p:txBody>
          <a:bodyPr>
            <a:noAutofit/>
          </a:bodyPr>
          <a:lstStyle/>
          <a:p>
            <a:r>
              <a:rPr lang="en-US" sz="3400" dirty="0" smtClean="0"/>
              <a:t>OBEY the Truth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274" y="39126"/>
            <a:ext cx="8691452" cy="413626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Those who once obeyed the truth can…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US" sz="3000" dirty="0"/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3000" dirty="0" smtClean="0"/>
              <a:t>SWERVE from the truth: 2 Tim. 2.18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3000" dirty="0" smtClean="0"/>
              <a:t>OPPOSE the truth: 2 Tim. 3.8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3000" dirty="0" smtClean="0"/>
              <a:t>Turn away from LISTENING to the truth: 2 Tim. 4.4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3000" dirty="0" smtClean="0"/>
              <a:t>WANDER from the truth: James 5.19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3000" dirty="0" smtClean="0"/>
              <a:t>Practice NOT the truth: 1 John 1.6</a:t>
            </a:r>
          </a:p>
        </p:txBody>
      </p:sp>
    </p:spTree>
    <p:extLst>
      <p:ext uri="{BB962C8B-B14F-4D97-AF65-F5344CB8AC3E}">
        <p14:creationId xmlns:p14="http://schemas.microsoft.com/office/powerpoint/2010/main" val="61314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6" y="5854300"/>
            <a:ext cx="6613023" cy="1003699"/>
          </a:xfrm>
        </p:spPr>
        <p:txBody>
          <a:bodyPr>
            <a:noAutofit/>
          </a:bodyPr>
          <a:lstStyle/>
          <a:p>
            <a:r>
              <a:rPr lang="en-US" sz="3400" dirty="0" smtClean="0"/>
              <a:t>OBEY the Truth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045" y="1864026"/>
            <a:ext cx="7561911" cy="2077774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/>
              <a:t>You ran well. Who hindered you from obeying the truth?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/>
              <a:t>Galatians 5.7; cf. 3.1</a:t>
            </a:r>
          </a:p>
        </p:txBody>
      </p:sp>
    </p:spTree>
    <p:extLst>
      <p:ext uri="{BB962C8B-B14F-4D97-AF65-F5344CB8AC3E}">
        <p14:creationId xmlns:p14="http://schemas.microsoft.com/office/powerpoint/2010/main" val="47918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6" y="5854300"/>
            <a:ext cx="6613023" cy="1003699"/>
          </a:xfrm>
        </p:spPr>
        <p:txBody>
          <a:bodyPr>
            <a:noAutofit/>
          </a:bodyPr>
          <a:lstStyle/>
          <a:p>
            <a:r>
              <a:rPr lang="en-US" sz="3400" dirty="0" smtClean="0"/>
              <a:t>Our Responsibility to the Truth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77" y="2083530"/>
            <a:ext cx="8715176" cy="257414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Jesus said, “If you hold to my teaching, you are really my disciples. Then you will know the truth, and the truth will set you free.”</a:t>
            </a:r>
          </a:p>
          <a:p>
            <a:pPr algn="ctr"/>
            <a:r>
              <a:rPr lang="en-US" sz="3600" dirty="0" smtClean="0"/>
              <a:t>John 8.31-32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00382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6" y="5854300"/>
            <a:ext cx="6613023" cy="1003699"/>
          </a:xfrm>
        </p:spPr>
        <p:txBody>
          <a:bodyPr>
            <a:noAutofit/>
          </a:bodyPr>
          <a:lstStyle/>
          <a:p>
            <a:r>
              <a:rPr lang="en-US" sz="3400" dirty="0" smtClean="0"/>
              <a:t>Our Responsibility to the Truth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77" y="2726159"/>
            <a:ext cx="8715176" cy="82172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“Buy </a:t>
            </a:r>
            <a:r>
              <a:rPr lang="en-US" sz="3600" dirty="0" smtClean="0"/>
              <a:t>truth, and do not sell it…” Prov. 23.23</a:t>
            </a:r>
          </a:p>
        </p:txBody>
      </p:sp>
    </p:spTree>
    <p:extLst>
      <p:ext uri="{BB962C8B-B14F-4D97-AF65-F5344CB8AC3E}">
        <p14:creationId xmlns:p14="http://schemas.microsoft.com/office/powerpoint/2010/main" val="3216385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09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10" y="5868899"/>
            <a:ext cx="6538411" cy="976011"/>
          </a:xfrm>
        </p:spPr>
        <p:txBody>
          <a:bodyPr>
            <a:noAutofit/>
          </a:bodyPr>
          <a:lstStyle/>
          <a:p>
            <a:r>
              <a:rPr lang="en-US" sz="3400" dirty="0" smtClean="0"/>
              <a:t>RIGHTLY Divide the Word of Truth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1342" y="674730"/>
            <a:ext cx="9326684" cy="303348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/>
              <a:t>God’s WORD is truth: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J</a:t>
            </a:r>
            <a:r>
              <a:rPr lang="en-US" dirty="0" smtClean="0"/>
              <a:t>ohn 17.17; Eph. 1.13; 2 Tim. 2.15</a:t>
            </a:r>
          </a:p>
          <a:p>
            <a:pPr algn="ctr">
              <a:spcBef>
                <a:spcPts val="0"/>
              </a:spcBef>
            </a:pPr>
            <a:endParaRPr lang="en-US" dirty="0" smtClean="0"/>
          </a:p>
          <a:p>
            <a:pPr algn="ctr"/>
            <a:r>
              <a:rPr lang="en-US" dirty="0" smtClean="0">
                <a:ea typeface="Calibri"/>
              </a:rPr>
              <a:t>“handling </a:t>
            </a:r>
            <a:r>
              <a:rPr lang="en-US" dirty="0">
                <a:ea typeface="Calibri"/>
              </a:rPr>
              <a:t>aright the word of truth.” (ASV</a:t>
            </a:r>
            <a:r>
              <a:rPr lang="en-US" dirty="0" smtClean="0">
                <a:ea typeface="Calibri"/>
              </a:rPr>
              <a:t>)</a:t>
            </a:r>
            <a:endParaRPr lang="en-US" dirty="0">
              <a:ea typeface="Calibri"/>
            </a:endParaRPr>
          </a:p>
          <a:p>
            <a:pPr algn="ctr"/>
            <a:r>
              <a:rPr lang="en-US" dirty="0">
                <a:ea typeface="Calibri"/>
              </a:rPr>
              <a:t>“handling the word of truth with precision.” (ISV</a:t>
            </a:r>
            <a:r>
              <a:rPr lang="en-US" dirty="0" smtClean="0">
                <a:ea typeface="Calibri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2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10" y="5868899"/>
            <a:ext cx="6538411" cy="976011"/>
          </a:xfrm>
        </p:spPr>
        <p:txBody>
          <a:bodyPr>
            <a:noAutofit/>
          </a:bodyPr>
          <a:lstStyle/>
          <a:p>
            <a:r>
              <a:rPr lang="en-US" sz="3400" dirty="0" smtClean="0"/>
              <a:t>RIGHTLY Divide the Word of Truth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159" y="1240765"/>
            <a:ext cx="7937683" cy="2762899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</a:pPr>
            <a:r>
              <a:rPr lang="en-US" sz="4800" dirty="0"/>
              <a:t>Let us handle God’s word HONESTLY and not DECEITFULLY: 2 Tim. 3.7; 2 Cor. 4.2; 2 Peter 3.16</a:t>
            </a:r>
          </a:p>
        </p:txBody>
      </p:sp>
    </p:spTree>
    <p:extLst>
      <p:ext uri="{BB962C8B-B14F-4D97-AF65-F5344CB8AC3E}">
        <p14:creationId xmlns:p14="http://schemas.microsoft.com/office/powerpoint/2010/main" val="3046087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6" y="5854300"/>
            <a:ext cx="6613023" cy="1003699"/>
          </a:xfrm>
        </p:spPr>
        <p:txBody>
          <a:bodyPr>
            <a:noAutofit/>
          </a:bodyPr>
          <a:lstStyle/>
          <a:p>
            <a:r>
              <a:rPr lang="en-US" sz="3400" dirty="0" smtClean="0"/>
              <a:t>Be ESTABLISHED in the Truth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9054"/>
            <a:ext cx="8229600" cy="45259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Therefore I intend always to remind you of these qualities, though you know them and are established in the truth that you have</a:t>
            </a:r>
            <a:r>
              <a:rPr lang="en-US" dirty="0" smtClean="0"/>
              <a:t>.</a:t>
            </a:r>
          </a:p>
          <a:p>
            <a:pPr algn="ctr">
              <a:spcBef>
                <a:spcPts val="0"/>
              </a:spcBef>
            </a:pPr>
            <a:r>
              <a:rPr lang="en-US" dirty="0" smtClean="0"/>
              <a:t>2 Peter </a:t>
            </a:r>
            <a:r>
              <a:rPr lang="en-US" dirty="0" smtClean="0"/>
              <a:t>1.12-15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nb-NO" dirty="0"/>
          </a:p>
          <a:p>
            <a:pPr algn="ctr">
              <a:spcBef>
                <a:spcPts val="0"/>
              </a:spcBef>
            </a:pPr>
            <a:r>
              <a:rPr lang="en-US" dirty="0" smtClean="0"/>
              <a:t>One way to be established in the truth is to be REMINDED constantly of the truth.</a:t>
            </a:r>
          </a:p>
        </p:txBody>
      </p:sp>
    </p:spTree>
    <p:extLst>
      <p:ext uri="{BB962C8B-B14F-4D97-AF65-F5344CB8AC3E}">
        <p14:creationId xmlns:p14="http://schemas.microsoft.com/office/powerpoint/2010/main" val="422839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6" y="5854300"/>
            <a:ext cx="6613023" cy="1003699"/>
          </a:xfrm>
        </p:spPr>
        <p:txBody>
          <a:bodyPr>
            <a:noAutofit/>
          </a:bodyPr>
          <a:lstStyle/>
          <a:p>
            <a:r>
              <a:rPr lang="en-US" sz="3400" dirty="0" smtClean="0"/>
              <a:t>Be ESTABLISHED in the Truth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174" y="605710"/>
            <a:ext cx="8089652" cy="401921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600" dirty="0" smtClean="0"/>
              <a:t>“Finally</a:t>
            </a:r>
            <a:r>
              <a:rPr lang="en-US" sz="3600" dirty="0"/>
              <a:t>, my brothers</a:t>
            </a:r>
            <a:r>
              <a:rPr lang="en-US" sz="3600" dirty="0" smtClean="0"/>
              <a:t>, </a:t>
            </a:r>
            <a:r>
              <a:rPr lang="en-US" sz="3600" dirty="0"/>
              <a:t>rejoice in the Lord. To write the same things to you is no trouble to me and is safe for you</a:t>
            </a:r>
            <a:r>
              <a:rPr lang="en-US" sz="3600" dirty="0" smtClean="0"/>
              <a:t>.”</a:t>
            </a:r>
            <a:endParaRPr lang="en-US" sz="3600" dirty="0" smtClean="0"/>
          </a:p>
          <a:p>
            <a:pPr algn="ctr">
              <a:spcBef>
                <a:spcPts val="0"/>
              </a:spcBef>
            </a:pPr>
            <a:r>
              <a:rPr lang="en-US" sz="3600" dirty="0" smtClean="0"/>
              <a:t>Philippians </a:t>
            </a:r>
            <a:r>
              <a:rPr lang="en-US" sz="3600" dirty="0" smtClean="0"/>
              <a:t>3.1</a:t>
            </a:r>
          </a:p>
          <a:p>
            <a:pPr algn="ctr">
              <a:spcBef>
                <a:spcPts val="0"/>
              </a:spcBef>
            </a:pPr>
            <a:endParaRPr lang="en-US" sz="3600" dirty="0"/>
          </a:p>
          <a:p>
            <a:pPr algn="ctr">
              <a:spcBef>
                <a:spcPts val="0"/>
              </a:spcBef>
            </a:pPr>
            <a:r>
              <a:rPr lang="en-US" sz="3600" dirty="0" smtClean="0"/>
              <a:t>“Remind them of these things</a:t>
            </a:r>
            <a:r>
              <a:rPr lang="is-IS" sz="3600" dirty="0" smtClean="0"/>
              <a:t>…”</a:t>
            </a:r>
          </a:p>
          <a:p>
            <a:pPr algn="ctr">
              <a:spcBef>
                <a:spcPts val="0"/>
              </a:spcBef>
            </a:pPr>
            <a:r>
              <a:rPr lang="is-IS" sz="3600" dirty="0" smtClean="0"/>
              <a:t>2 Timothy 2.14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52295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395" y="1337886"/>
            <a:ext cx="6891211" cy="2691981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This is the IMPORTANCE of Bible study and preaching!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96" y="5854300"/>
            <a:ext cx="6613023" cy="1003699"/>
          </a:xfrm>
        </p:spPr>
        <p:txBody>
          <a:bodyPr>
            <a:noAutofit/>
          </a:bodyPr>
          <a:lstStyle/>
          <a:p>
            <a:r>
              <a:rPr lang="en-US" sz="3400" dirty="0" smtClean="0"/>
              <a:t>Be ESTABLISHED in the Truth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878080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395" y="1600200"/>
            <a:ext cx="6891211" cy="2691981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Once established I have REACHED spiritual maturity!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196" y="5854300"/>
            <a:ext cx="6613023" cy="1003699"/>
          </a:xfrm>
        </p:spPr>
        <p:txBody>
          <a:bodyPr>
            <a:noAutofit/>
          </a:bodyPr>
          <a:lstStyle/>
          <a:p>
            <a:r>
              <a:rPr lang="en-US" sz="3400" dirty="0" smtClean="0"/>
              <a:t>Be ESTABLISHED in the Truth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27686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6" y="5854300"/>
            <a:ext cx="6613023" cy="1003699"/>
          </a:xfrm>
        </p:spPr>
        <p:txBody>
          <a:bodyPr>
            <a:noAutofit/>
          </a:bodyPr>
          <a:lstStyle/>
          <a:p>
            <a:r>
              <a:rPr lang="en-US" sz="3400" dirty="0" smtClean="0"/>
              <a:t>WALK in truth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189" y="1268858"/>
            <a:ext cx="8361623" cy="281763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is-IS" dirty="0" smtClean="0"/>
              <a:t>…</a:t>
            </a:r>
            <a:r>
              <a:rPr lang="en-US" dirty="0" smtClean="0"/>
              <a:t>walking in the truth, just as the Father commanded us. 2 </a:t>
            </a:r>
            <a:r>
              <a:rPr lang="en-US" dirty="0"/>
              <a:t>John </a:t>
            </a:r>
            <a:r>
              <a:rPr lang="en-US" dirty="0" smtClean="0"/>
              <a:t>1.4; 3 John 1.3-4</a:t>
            </a:r>
            <a:endParaRPr lang="en-US" dirty="0" smtClean="0"/>
          </a:p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4400" dirty="0"/>
              <a:t>Walking in the light (or truth) is PRACTICING truth: 1 John </a:t>
            </a:r>
            <a:r>
              <a:rPr lang="en-US" sz="4400" dirty="0" smtClean="0"/>
              <a:t>1.5-</a:t>
            </a:r>
            <a:r>
              <a:rPr lang="en-US" sz="44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788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2677</TotalTime>
  <Words>592</Words>
  <Application>Microsoft Macintosh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RIGHTLY Divide the Word of Truth</vt:lpstr>
      <vt:lpstr>RIGHTLY Divide the Word of Truth</vt:lpstr>
      <vt:lpstr>Be ESTABLISHED in the Truth</vt:lpstr>
      <vt:lpstr>Be ESTABLISHED in the Truth</vt:lpstr>
      <vt:lpstr>Be ESTABLISHED in the Truth</vt:lpstr>
      <vt:lpstr>Be ESTABLISHED in the Truth</vt:lpstr>
      <vt:lpstr>WALK in truth</vt:lpstr>
      <vt:lpstr>SPEAK Forth the Words of Truth</vt:lpstr>
      <vt:lpstr>SPEAK Forth the Words of Truth</vt:lpstr>
      <vt:lpstr>Speaking the Truth in LOVE</vt:lpstr>
      <vt:lpstr>OBEY the Truth</vt:lpstr>
      <vt:lpstr>OBEY the Truth</vt:lpstr>
      <vt:lpstr>OBEY the Truth</vt:lpstr>
      <vt:lpstr>Our Responsibility to the Truth</vt:lpstr>
      <vt:lpstr>Our Responsibility to the Truth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107</cp:revision>
  <dcterms:created xsi:type="dcterms:W3CDTF">2015-12-03T05:49:26Z</dcterms:created>
  <dcterms:modified xsi:type="dcterms:W3CDTF">2015-12-06T06:39:09Z</dcterms:modified>
</cp:coreProperties>
</file>