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57" r:id="rId16"/>
    <p:sldId id="265" r:id="rId17"/>
    <p:sldId id="256" r:id="rId18"/>
    <p:sldId id="267" r:id="rId19"/>
    <p:sldId id="268" r:id="rId20"/>
    <p:sldId id="269" r:id="rId21"/>
    <p:sldId id="259" r:id="rId22"/>
    <p:sldId id="260" r:id="rId23"/>
    <p:sldId id="262" r:id="rId24"/>
    <p:sldId id="261" r:id="rId25"/>
    <p:sldId id="264" r:id="rId26"/>
    <p:sldId id="26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71" autoAdjust="0"/>
  </p:normalViewPr>
  <p:slideViewPr>
    <p:cSldViewPr snapToGrid="0" snapToObjects="1">
      <p:cViewPr varScale="1">
        <p:scale>
          <a:sx n="94" d="100"/>
          <a:sy n="94" d="100"/>
        </p:scale>
        <p:origin x="-13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1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8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491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184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572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37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84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018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77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083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575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721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6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12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826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803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402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589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56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46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83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762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94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818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59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104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938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743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509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88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55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40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236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693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133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0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152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618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556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145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74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632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633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261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372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18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179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934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915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650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335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04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1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340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627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416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887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7592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790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676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206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28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5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16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38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81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37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3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16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054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2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6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160-7109-284B-8595-3C2693C46C26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C5D3-BD9C-5D45-B1F7-CAAFB74B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6.jp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fld id="{B707B160-7109-284B-8595-3C2693C46C26}" type="datetimeFigureOut">
              <a:rPr lang="en-US" smtClean="0"/>
              <a:pPr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fld id="{DF7CC5D3-BD9C-5D45-B1F7-CAAFB74BA7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9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22A29-4431-B541-B0E0-65CFA7F5EE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AB9BD-B2ED-9C41-BD95-AAE1E3BA64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72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8DD7B-F6E7-8A49-8FA9-43D0D5773E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E5BC6-06F9-C64B-BCFA-BCF1B0A273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6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83B6-02AD-F444-BF0B-95B1DD2865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482FE-8B69-D84C-BF5C-FF41924780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86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EC388-147A-4249-9F2B-C23F74236B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7EDF1-C73E-4549-9C74-6B8C6FB70A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89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F6A1F-EC93-F64C-9682-E445EEB031F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3DFB5-BDFE-3447-A82B-13AB664899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0" indent="0" algn="ctr" defTabSz="457200" rtl="0" eaLnBrk="1" latinLnBrk="0" hangingPunct="1">
        <a:spcBef>
          <a:spcPct val="0"/>
        </a:spcBef>
        <a:buFont typeface="Arial"/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fld id="{CB57E365-AC69-E943-8FD8-3A539DEEB4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</a:lstStyle>
          <a:p>
            <a:fld id="{82E654E5-3290-2042-AF33-68B5744AB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3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Biblical Faithfulness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Absolute trust, self-surrender, confidence and obedience in regard to Jesus </a:t>
            </a:r>
            <a:r>
              <a:rPr lang="en-US" dirty="0" smtClean="0"/>
              <a:t>Christ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When one is faithful we can completely rely on them, completely depend on them and completely accept their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Why Is Faithfulness in the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Because GOD and </a:t>
            </a:r>
            <a:r>
              <a:rPr lang="en-US" dirty="0"/>
              <a:t>His </a:t>
            </a:r>
            <a:r>
              <a:rPr lang="en-US" dirty="0" smtClean="0"/>
              <a:t>WORD are faithful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9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Why Is Faithfulness in the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God is </a:t>
            </a:r>
            <a:r>
              <a:rPr lang="en-US" dirty="0" smtClean="0"/>
              <a:t>faithful… 1 Cor. 1.9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…faithful word… Titus 1.9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For when God made a promise to Abraham, since he had no one greater by whom to swear, he swore by himself,  saying, “Surely I will bless you and multiply you.” And thus Abraham, having patiently waited, obtained the promise. Heb. 6.13-15</a:t>
            </a:r>
          </a:p>
        </p:txBody>
      </p:sp>
    </p:spTree>
    <p:extLst>
      <p:ext uri="{BB962C8B-B14F-4D97-AF65-F5344CB8AC3E}">
        <p14:creationId xmlns:p14="http://schemas.microsoft.com/office/powerpoint/2010/main" val="212311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Why Is Faithfulness in the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319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And those who know your name put their trust in you, for you, O Lord, have not forsaken those who seek you. Psalm 9.10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And without faith it is impossible to please him, for whoever would draw near to God must believe that he exists and that he rewards those who seek him</a:t>
            </a:r>
            <a:r>
              <a:rPr lang="en-US" dirty="0" smtClean="0"/>
              <a:t>. Heb. 11.6</a:t>
            </a:r>
          </a:p>
        </p:txBody>
      </p:sp>
    </p:spTree>
    <p:extLst>
      <p:ext uri="{BB962C8B-B14F-4D97-AF65-F5344CB8AC3E}">
        <p14:creationId xmlns:p14="http://schemas.microsoft.com/office/powerpoint/2010/main" val="103705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Why Is Faithfulness in the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Because CHRIST was faithful unto death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And being found in human form, he humbled himself by becoming obedient to the point of death, even death on a cross</a:t>
            </a:r>
            <a:r>
              <a:rPr lang="en-US" dirty="0" smtClean="0"/>
              <a:t>. Phil. 2.8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…if we deny him, he also will deny us; if we are faithless, he remains faithful—for he cannot deny himself. 2 Tim. 2.12-13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7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Why Is Faithfulness in the Plan?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Faithfulness is a TWO-WAY street: God is faithful to us; therefore we MUST be faithful to Him.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We have HOPE and a REASON to obey because He is faithful.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7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Faithfulness Includes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Being faithful in </a:t>
            </a:r>
            <a:r>
              <a:rPr lang="en-US" dirty="0" smtClean="0"/>
              <a:t>ALL things</a:t>
            </a:r>
            <a:r>
              <a:rPr lang="en-US" dirty="0"/>
              <a:t>: 1 Tim. </a:t>
            </a:r>
            <a:r>
              <a:rPr lang="en-US" dirty="0" smtClean="0"/>
              <a:t>3.11; Luke </a:t>
            </a:r>
            <a:r>
              <a:rPr lang="en-US" dirty="0"/>
              <a:t>16.10; Matt. </a:t>
            </a:r>
            <a:r>
              <a:rPr lang="en-US" dirty="0" smtClean="0"/>
              <a:t>23.23</a:t>
            </a:r>
          </a:p>
        </p:txBody>
      </p:sp>
    </p:spTree>
    <p:extLst>
      <p:ext uri="{BB962C8B-B14F-4D97-AF65-F5344CB8AC3E}">
        <p14:creationId xmlns:p14="http://schemas.microsoft.com/office/powerpoint/2010/main" val="216245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Faithfulness Includes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7237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FAITH: Hebrews 11.1, 6, 8; Gal. 3.6-9, 26-29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TRUSTWORTHY: </a:t>
            </a:r>
            <a:r>
              <a:rPr lang="en-US" dirty="0"/>
              <a:t>Matt 24.45-47; 25.21, </a:t>
            </a:r>
            <a:r>
              <a:rPr lang="en-US" dirty="0" smtClean="0"/>
              <a:t>23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LOYALTY: Gen. 39.8-9; 22-23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ENDURANCE: Matt. 24.13; Acts 11.23; 13.43; 14.22; </a:t>
            </a:r>
            <a:r>
              <a:rPr lang="da-DK" dirty="0" smtClean="0"/>
              <a:t>Rev 3.5; 14.12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OBEDIENCE: LIP service is not faithfulness. Obedience PROVES our faithfulness: James 2.18, 20, Acts 16.15; 1 John 3.18; 1 Thess. 5.17; Heb. 10.25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6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Faithfulness Includes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444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Having a COMPLETED faith: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 WORKING faith: James 2.22; Gal. 5.6; 1 Cor. 15.58; 2 Peter 1.5-10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 WALKING faith: 2 Cor. 5.7; Gal. 5.16, 22, 25; Gen. 5.22; Heb. 11.5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 WINNING faith: 1 Cor. 9.25; 2 Tim. 4.7-8; James 1.12; Rev. 2.10; 3.11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2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Faithfulness Includes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BLESSINGS for the faithful: 1 Peter 3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The ABILITY to lead others to Christ: vv1-2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The APPROVAL of God: v12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An ANSWER to unjust criticism: vv15-17; 1 Peter 2.12; Phil. 2.15; Dan. 6.4; 1 Tim. 3.7</a:t>
            </a:r>
          </a:p>
        </p:txBody>
      </p:sp>
    </p:spTree>
    <p:extLst>
      <p:ext uri="{BB962C8B-B14F-4D97-AF65-F5344CB8AC3E}">
        <p14:creationId xmlns:p14="http://schemas.microsoft.com/office/powerpoint/2010/main" val="46232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9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9774" y="744261"/>
            <a:ext cx="39911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rbel"/>
                <a:cs typeface="Corbel"/>
              </a:rPr>
              <a:t>God will remain faithful to you; will you remain faithful to Him</a:t>
            </a:r>
            <a:r>
              <a:rPr lang="en-US" sz="4800" b="1" dirty="0" smtClean="0">
                <a:solidFill>
                  <a:schemeClr val="bg1"/>
                </a:solidFill>
                <a:latin typeface="Corbel"/>
                <a:cs typeface="Corbel"/>
              </a:rPr>
              <a:t>?</a:t>
            </a:r>
            <a:endParaRPr lang="en-US" sz="48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9788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3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52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89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486</Words>
  <Application>Microsoft Macintosh PowerPoint</Application>
  <PresentationFormat>On-screen Show (4:3)</PresentationFormat>
  <Paragraphs>55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Biblical Faithfulness</vt:lpstr>
      <vt:lpstr>Why Is Faithfulness in the Plan?</vt:lpstr>
      <vt:lpstr>Why Is Faithfulness in the Plan?</vt:lpstr>
      <vt:lpstr>Why Is Faithfulness in the Plan?</vt:lpstr>
      <vt:lpstr>Why Is Faithfulness in the Plan?</vt:lpstr>
      <vt:lpstr>Why Is Faithfulness in the Plan?</vt:lpstr>
      <vt:lpstr>Faithfulness Includes</vt:lpstr>
      <vt:lpstr>Faithfulness Includes</vt:lpstr>
      <vt:lpstr>Faithfulness Includes</vt:lpstr>
      <vt:lpstr>Faithfulness Includes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test</dc:title>
  <dc:creator>Bryan Garlock</dc:creator>
  <cp:lastModifiedBy>Bryan Garlock</cp:lastModifiedBy>
  <cp:revision>58</cp:revision>
  <dcterms:created xsi:type="dcterms:W3CDTF">2015-10-24T16:41:09Z</dcterms:created>
  <dcterms:modified xsi:type="dcterms:W3CDTF">2015-10-25T04:47:29Z</dcterms:modified>
</cp:coreProperties>
</file>