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70" r:id="rId7"/>
    <p:sldId id="262" r:id="rId8"/>
    <p:sldId id="259" r:id="rId9"/>
    <p:sldId id="263" r:id="rId10"/>
    <p:sldId id="260" r:id="rId11"/>
    <p:sldId id="261" r:id="rId12"/>
    <p:sldId id="268" r:id="rId13"/>
    <p:sldId id="264" r:id="rId14"/>
    <p:sldId id="265" r:id="rId15"/>
    <p:sldId id="266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 autoAdjust="0"/>
    <p:restoredTop sz="90794" autoAdjust="0"/>
  </p:normalViewPr>
  <p:slideViewPr>
    <p:cSldViewPr snapToGrid="0" snapToObjects="1">
      <p:cViewPr varScale="1">
        <p:scale>
          <a:sx n="97" d="100"/>
          <a:sy n="97" d="100"/>
        </p:scale>
        <p:origin x="-13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5958-F3D6-4544-91B2-041FCCA9E8AB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4B6D-5A09-5C4B-80EC-B6E9A950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8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5958-F3D6-4544-91B2-041FCCA9E8AB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4B6D-5A09-5C4B-80EC-B6E9A950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4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5958-F3D6-4544-91B2-041FCCA9E8AB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4B6D-5A09-5C4B-80EC-B6E9A950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5958-F3D6-4544-91B2-041FCCA9E8AB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4B6D-5A09-5C4B-80EC-B6E9A950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4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5958-F3D6-4544-91B2-041FCCA9E8AB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4B6D-5A09-5C4B-80EC-B6E9A950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5958-F3D6-4544-91B2-041FCCA9E8AB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4B6D-5A09-5C4B-80EC-B6E9A950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8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5958-F3D6-4544-91B2-041FCCA9E8AB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4B6D-5A09-5C4B-80EC-B6E9A950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8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5958-F3D6-4544-91B2-041FCCA9E8AB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4B6D-5A09-5C4B-80EC-B6E9A950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3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5958-F3D6-4544-91B2-041FCCA9E8AB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4B6D-5A09-5C4B-80EC-B6E9A950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2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5958-F3D6-4544-91B2-041FCCA9E8AB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4B6D-5A09-5C4B-80EC-B6E9A950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6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5958-F3D6-4544-91B2-041FCCA9E8AB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4B6D-5A09-5C4B-80EC-B6E9A950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7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75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85958-F3D6-4544-91B2-041FCCA9E8AB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64B6D-5A09-5C4B-80EC-B6E9A950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7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FFFFFF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FFFFFF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FFFF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FFFFFF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FFFFFF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FFFF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89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Give Thanks to God the FATHER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He is </a:t>
            </a:r>
            <a:r>
              <a:rPr lang="en-US" sz="3000" dirty="0"/>
              <a:t>the giver of all good </a:t>
            </a:r>
            <a:r>
              <a:rPr lang="en-US" sz="3000" dirty="0" smtClean="0"/>
              <a:t>GIFTS: </a:t>
            </a:r>
            <a:r>
              <a:rPr lang="en-US" sz="3000" dirty="0"/>
              <a:t>James </a:t>
            </a:r>
            <a:r>
              <a:rPr lang="en-US" sz="3000" dirty="0" smtClean="0"/>
              <a:t>1.17</a:t>
            </a:r>
          </a:p>
          <a:p>
            <a:pPr marL="0" indent="0">
              <a:buNone/>
            </a:pPr>
            <a:r>
              <a:rPr lang="en-US" sz="3000" dirty="0" smtClean="0"/>
              <a:t>He is the SOURCE of all blessings: Acts 17.24-25</a:t>
            </a:r>
            <a:endParaRPr lang="en-US" sz="3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While </a:t>
            </a:r>
            <a:r>
              <a:rPr lang="en-US" dirty="0"/>
              <a:t>our thanks is to the heavenly Father</a:t>
            </a:r>
            <a:r>
              <a:rPr lang="en-US" dirty="0" smtClean="0"/>
              <a:t>, Jesus DESERVES our </a:t>
            </a:r>
            <a:r>
              <a:rPr lang="en-US" dirty="0"/>
              <a:t>thanks for His willingness to die for us: Heb. 7.26-</a:t>
            </a:r>
            <a:r>
              <a:rPr lang="en-US" dirty="0" smtClean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77998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223" y="327557"/>
            <a:ext cx="6809555" cy="1780581"/>
          </a:xfrm>
        </p:spPr>
        <p:txBody>
          <a:bodyPr>
            <a:noAutofit/>
          </a:bodyPr>
          <a:lstStyle/>
          <a:p>
            <a:pPr marL="0" indent="0"/>
            <a:r>
              <a:rPr lang="en-US" dirty="0" smtClean="0"/>
              <a:t>Give Thanks in the NAME of Our Lord Jesus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82" y="2542972"/>
            <a:ext cx="8590237" cy="24065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And whatever you do, in word or deed, do everything in the name of the Lord Jesus, giving thanks to God the Father </a:t>
            </a:r>
            <a:r>
              <a:rPr lang="en-US" dirty="0" smtClean="0"/>
              <a:t>through him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dirty="0" smtClean="0"/>
              <a:t>Colossians 3.17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7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82" y="2542972"/>
            <a:ext cx="8590237" cy="24065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Why does Paul command this?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326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557"/>
            <a:ext cx="8229600" cy="1688923"/>
          </a:xfrm>
        </p:spPr>
        <p:txBody>
          <a:bodyPr>
            <a:noAutofit/>
          </a:bodyPr>
          <a:lstStyle/>
          <a:p>
            <a:pPr marL="0" indent="0"/>
            <a:r>
              <a:rPr lang="en-US" dirty="0"/>
              <a:t>Ingratitude </a:t>
            </a:r>
            <a:r>
              <a:rPr lang="en-US" dirty="0" smtClean="0"/>
              <a:t>Toward </a:t>
            </a:r>
            <a:r>
              <a:rPr lang="en-US" dirty="0"/>
              <a:t>God is the H</a:t>
            </a:r>
            <a:r>
              <a:rPr lang="en-US" dirty="0" smtClean="0"/>
              <a:t>eight </a:t>
            </a:r>
            <a:r>
              <a:rPr lang="en-US" dirty="0"/>
              <a:t>of </a:t>
            </a:r>
            <a:r>
              <a:rPr lang="en-US" dirty="0" smtClean="0"/>
              <a:t>UNGODLINESS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920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Surely </a:t>
            </a:r>
            <a:r>
              <a:rPr lang="en-US" sz="4000" dirty="0"/>
              <a:t>the righteous shall give thanks to your name</a:t>
            </a:r>
            <a:r>
              <a:rPr lang="en-US" sz="4000" dirty="0" smtClean="0"/>
              <a:t>; the </a:t>
            </a:r>
            <a:r>
              <a:rPr lang="en-US" sz="4000" dirty="0"/>
              <a:t>upright shall dwell in your presence</a:t>
            </a:r>
            <a:r>
              <a:rPr lang="en-US" sz="4000" dirty="0" smtClean="0"/>
              <a:t>.</a:t>
            </a:r>
          </a:p>
          <a:p>
            <a:pPr marL="0" indent="0" algn="ctr">
              <a:buNone/>
            </a:pPr>
            <a:r>
              <a:rPr lang="en-US" sz="4000" dirty="0" smtClean="0"/>
              <a:t>Psalm 140.13 cf. Rom. 1.20-21</a:t>
            </a:r>
          </a:p>
        </p:txBody>
      </p:sp>
    </p:spTree>
    <p:extLst>
      <p:ext uri="{BB962C8B-B14F-4D97-AF65-F5344CB8AC3E}">
        <p14:creationId xmlns:p14="http://schemas.microsoft.com/office/powerpoint/2010/main" val="308315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557"/>
            <a:ext cx="8229600" cy="1688923"/>
          </a:xfrm>
        </p:spPr>
        <p:txBody>
          <a:bodyPr>
            <a:noAutofit/>
          </a:bodyPr>
          <a:lstStyle/>
          <a:p>
            <a:pPr marL="0" indent="0"/>
            <a:r>
              <a:rPr lang="en-US" dirty="0"/>
              <a:t>The </a:t>
            </a:r>
            <a:r>
              <a:rPr lang="en-US" dirty="0" smtClean="0"/>
              <a:t>Christian’s </a:t>
            </a:r>
            <a:r>
              <a:rPr lang="en-US" dirty="0"/>
              <a:t>L</a:t>
            </a:r>
            <a:r>
              <a:rPr lang="en-US" dirty="0" smtClean="0"/>
              <a:t>ife Ought </a:t>
            </a:r>
            <a:r>
              <a:rPr lang="en-US" dirty="0"/>
              <a:t>to </a:t>
            </a:r>
            <a:r>
              <a:rPr lang="en-US" dirty="0" smtClean="0"/>
              <a:t>OVERFLOW With Thanksgiving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166" y="2742927"/>
            <a:ext cx="7873668" cy="2367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s-IS" dirty="0" smtClean="0"/>
              <a:t>…</a:t>
            </a:r>
            <a:r>
              <a:rPr lang="en-US" dirty="0"/>
              <a:t>rooted and built up in him, strengthened in the faith as you were taught, and overflowing with thankfulness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dirty="0" smtClean="0"/>
              <a:t>Colossians 2.7 cf. 3.15</a:t>
            </a:r>
          </a:p>
        </p:txBody>
      </p:sp>
    </p:spTree>
    <p:extLst>
      <p:ext uri="{BB962C8B-B14F-4D97-AF65-F5344CB8AC3E}">
        <p14:creationId xmlns:p14="http://schemas.microsoft.com/office/powerpoint/2010/main" val="37006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3334" y="1224020"/>
            <a:ext cx="8037333" cy="4409961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/>
              <a:t>A thankful life is a PRAYERFUL life.</a:t>
            </a:r>
            <a:br>
              <a:rPr lang="en-US" sz="3600" dirty="0"/>
            </a:b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Through him then let us continually offer up a sacrifice of praise to God, that is, the fruit of lips that acknowledge his name.</a:t>
            </a:r>
          </a:p>
          <a:p>
            <a:pPr marL="0" indent="0" algn="ctr">
              <a:buNone/>
            </a:pPr>
            <a:r>
              <a:rPr lang="en-US" dirty="0"/>
              <a:t>Hebrews </a:t>
            </a:r>
            <a:r>
              <a:rPr lang="en-US" dirty="0" smtClean="0"/>
              <a:t>13.15</a:t>
            </a:r>
          </a:p>
          <a:p>
            <a:pPr mar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dirty="0"/>
              <a:t>A life VOID of prayer is an unthankful life</a:t>
            </a:r>
            <a:r>
              <a:rPr lang="en-US" dirty="0" smtClean="0"/>
              <a:t>.</a:t>
            </a: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00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14882" y="935743"/>
            <a:ext cx="4771918" cy="4986514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4500" dirty="0" smtClean="0">
                <a:solidFill>
                  <a:schemeClr val="tx1"/>
                </a:solidFill>
              </a:rPr>
              <a:t>For the sinner: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800" b="0" dirty="0" smtClean="0">
                <a:solidFill>
                  <a:schemeClr val="tx1"/>
                </a:solidFill>
              </a:rPr>
              <a:t>Believe</a:t>
            </a:r>
            <a:r>
              <a:rPr lang="en-US" sz="2800" dirty="0" smtClean="0">
                <a:solidFill>
                  <a:schemeClr val="tx1"/>
                </a:solidFill>
              </a:rPr>
              <a:t>: Acts 16.31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800" b="0" dirty="0" smtClean="0">
                <a:solidFill>
                  <a:schemeClr val="tx1"/>
                </a:solidFill>
              </a:rPr>
              <a:t>Repent</a:t>
            </a:r>
            <a:r>
              <a:rPr lang="en-US" sz="2800" dirty="0" smtClean="0">
                <a:solidFill>
                  <a:schemeClr val="tx1"/>
                </a:solidFill>
              </a:rPr>
              <a:t>: Acts 2.38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800" b="0" dirty="0" smtClean="0">
                <a:solidFill>
                  <a:schemeClr val="tx1"/>
                </a:solidFill>
              </a:rPr>
              <a:t>Confess faith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</a:rPr>
              <a:t>1 Tim. 6.12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800" b="0" dirty="0" smtClean="0">
                <a:solidFill>
                  <a:schemeClr val="tx1"/>
                </a:solidFill>
              </a:rPr>
              <a:t>Be immersed</a:t>
            </a:r>
            <a:r>
              <a:rPr lang="en-US" sz="2800" dirty="0" smtClean="0">
                <a:solidFill>
                  <a:schemeClr val="tx1"/>
                </a:solidFill>
              </a:rPr>
              <a:t>: Acts 22.16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4500" dirty="0" smtClean="0">
                <a:solidFill>
                  <a:schemeClr val="tx1"/>
                </a:solidFill>
              </a:rPr>
              <a:t>For the saint: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800" b="0" dirty="0" smtClean="0">
                <a:solidFill>
                  <a:schemeClr val="tx1"/>
                </a:solidFill>
              </a:rPr>
              <a:t>Remain faithful</a:t>
            </a:r>
            <a:r>
              <a:rPr lang="en-US" sz="2800" dirty="0" smtClean="0">
                <a:solidFill>
                  <a:schemeClr val="tx1"/>
                </a:solidFill>
              </a:rPr>
              <a:t>: Rev. 2.10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800" b="0" dirty="0" smtClean="0">
                <a:solidFill>
                  <a:schemeClr val="tx1"/>
                </a:solidFill>
              </a:rPr>
              <a:t>Repent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</a:rPr>
              <a:t>Col. 3.5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800" b="0" dirty="0" smtClean="0">
                <a:solidFill>
                  <a:schemeClr val="tx1"/>
                </a:solidFill>
              </a:rPr>
              <a:t>Confess faults</a:t>
            </a:r>
            <a:r>
              <a:rPr lang="en-US" sz="2800" dirty="0" smtClean="0">
                <a:solidFill>
                  <a:schemeClr val="tx1"/>
                </a:solidFill>
              </a:rPr>
              <a:t>: 1 John 1.9</a:t>
            </a:r>
          </a:p>
        </p:txBody>
      </p:sp>
    </p:spTree>
    <p:extLst>
      <p:ext uri="{BB962C8B-B14F-4D97-AF65-F5344CB8AC3E}">
        <p14:creationId xmlns:p14="http://schemas.microsoft.com/office/powerpoint/2010/main" val="277883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92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612" y="1420430"/>
            <a:ext cx="7542777" cy="4017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do not be anxious about anything, but in everything by prayer and supplication with thanksgiving let your requests be made known to God</a:t>
            </a:r>
            <a:r>
              <a:rPr lang="en-US" sz="4000" dirty="0" smtClean="0"/>
              <a:t>.</a:t>
            </a:r>
          </a:p>
          <a:p>
            <a:pPr marL="0" indent="0" algn="ctr">
              <a:buNone/>
            </a:pPr>
            <a:r>
              <a:rPr lang="en-US" sz="4000" dirty="0" smtClean="0"/>
              <a:t>Philippians 4.6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3190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848" y="2004888"/>
            <a:ext cx="6348304" cy="2848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Continue steadfastly in prayer, being watchful in it with thanksgiving</a:t>
            </a:r>
            <a:r>
              <a:rPr lang="en-US" sz="4000" dirty="0" smtClean="0"/>
              <a:t>.</a:t>
            </a:r>
          </a:p>
          <a:p>
            <a:pPr marL="0" indent="0" algn="ctr">
              <a:buNone/>
            </a:pPr>
            <a:r>
              <a:rPr lang="en-US" sz="4000" dirty="0" smtClean="0"/>
              <a:t>Colossians 4.2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76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684" y="2120347"/>
            <a:ext cx="7374632" cy="261730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dirty="0"/>
              <a:t>giving thanks always and for everything to God the Father in the name of our Lord Jesus </a:t>
            </a:r>
            <a:r>
              <a:rPr lang="en-US" sz="4000" dirty="0" smtClean="0"/>
              <a:t>Christ</a:t>
            </a:r>
          </a:p>
          <a:p>
            <a:pPr marL="0" indent="0" algn="ctr">
              <a:buNone/>
            </a:pPr>
            <a:r>
              <a:rPr lang="en-US" sz="4000" dirty="0" smtClean="0"/>
              <a:t>Ephesians 5.20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422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Thanks ALWAYS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/>
              <a:t>Psalm </a:t>
            </a:r>
            <a:r>
              <a:rPr lang="en-US" sz="3000" dirty="0"/>
              <a:t>34.1: “I will bless the Lord at all times; his praise shall </a:t>
            </a:r>
            <a:r>
              <a:rPr lang="en-US" sz="3000" dirty="0" smtClean="0"/>
              <a:t>CONTINUALLY be </a:t>
            </a:r>
            <a:r>
              <a:rPr lang="en-US" sz="3000" dirty="0"/>
              <a:t>in my mouth.”</a:t>
            </a:r>
          </a:p>
          <a:p>
            <a:pPr marL="0" indent="0">
              <a:buNone/>
            </a:pPr>
            <a:endParaRPr lang="en-US" sz="39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800" dirty="0" smtClean="0"/>
              <a:t>Thanksgiving </a:t>
            </a:r>
            <a:r>
              <a:rPr lang="en-US" sz="3800" dirty="0"/>
              <a:t>ought to come </a:t>
            </a:r>
            <a:r>
              <a:rPr lang="en-US" sz="3800" dirty="0" smtClean="0"/>
              <a:t>BEFORE (</a:t>
            </a:r>
            <a:r>
              <a:rPr lang="en-US" sz="3800" dirty="0"/>
              <a:t>2 Chron. 20.20-21</a:t>
            </a:r>
            <a:r>
              <a:rPr lang="en-US" sz="3800" dirty="0" smtClean="0"/>
              <a:t>) </a:t>
            </a:r>
            <a:r>
              <a:rPr lang="en-US" sz="3800" dirty="0"/>
              <a:t>and </a:t>
            </a:r>
            <a:r>
              <a:rPr lang="en-US" sz="3800" dirty="0" smtClean="0"/>
              <a:t>AFTER </a:t>
            </a:r>
            <a:r>
              <a:rPr lang="en-US" sz="3800" dirty="0" smtClean="0"/>
              <a:t>(Luke </a:t>
            </a:r>
            <a:r>
              <a:rPr lang="en-US" sz="3800" dirty="0"/>
              <a:t>17.11-19) God’s blessings</a:t>
            </a:r>
            <a:r>
              <a:rPr lang="en-US" sz="3800" dirty="0" smtClean="0"/>
              <a:t>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64531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Thanks ALWAYS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See what kind of love the Father has given to us, that we should be called </a:t>
            </a:r>
            <a:r>
              <a:rPr lang="en-US" sz="3600" dirty="0" smtClean="0"/>
              <a:t>CHILDREN of </a:t>
            </a:r>
            <a:r>
              <a:rPr lang="en-US" sz="3600" dirty="0"/>
              <a:t>God; and so we </a:t>
            </a:r>
            <a:r>
              <a:rPr lang="en-US" sz="3600" dirty="0" smtClean="0"/>
              <a:t>are</a:t>
            </a:r>
            <a:r>
              <a:rPr lang="is-IS" sz="3600" dirty="0" smtClean="0"/>
              <a:t>…</a:t>
            </a:r>
          </a:p>
          <a:p>
            <a:pPr marL="0" indent="0" algn="ctr">
              <a:buNone/>
            </a:pPr>
            <a:r>
              <a:rPr lang="is-IS" sz="4000" dirty="0" smtClean="0"/>
              <a:t>1 John 3.1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309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Thanks for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Things PHYSICAL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Things SPIRITUAL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Things GOOD &amp; BAD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1 Thess. 5.16-18; cf. Acts 16.25; Job 1.21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All </a:t>
            </a:r>
            <a:r>
              <a:rPr lang="en-US" dirty="0"/>
              <a:t>things work together for </a:t>
            </a:r>
            <a:r>
              <a:rPr lang="en-US" dirty="0" smtClean="0"/>
              <a:t>GOOD: </a:t>
            </a:r>
            <a:r>
              <a:rPr lang="en-US" dirty="0"/>
              <a:t>Rom. 8:28, 35-39; cf. </a:t>
            </a:r>
            <a:r>
              <a:rPr lang="en-US" dirty="0"/>
              <a:t>Col. </a:t>
            </a:r>
            <a:r>
              <a:rPr lang="en-US" dirty="0" smtClean="0"/>
              <a:t>4.18; </a:t>
            </a:r>
            <a:r>
              <a:rPr lang="en-US" dirty="0" smtClean="0"/>
              <a:t>Phil</a:t>
            </a:r>
            <a:r>
              <a:rPr lang="en-US" dirty="0"/>
              <a:t>. 1.12-</a:t>
            </a:r>
            <a:r>
              <a:rPr lang="en-US" dirty="0" smtClean="0"/>
              <a:t>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9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Thanks for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dirty="0" smtClean="0"/>
              <a:t>We should ENLARGE upon our blessings rather than EXAGGERATE our troubles!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3151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438</Words>
  <Application>Microsoft Macintosh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Give Thanks ALWAYS</vt:lpstr>
      <vt:lpstr>Give Thanks ALWAYS</vt:lpstr>
      <vt:lpstr>Give Thanks for EVERYTHING</vt:lpstr>
      <vt:lpstr>Give Thanks for EVERYTHING</vt:lpstr>
      <vt:lpstr>Give Thanks to God the FATHER</vt:lpstr>
      <vt:lpstr>Give Thanks in the NAME of Our Lord Jesus Christ</vt:lpstr>
      <vt:lpstr>PowerPoint Presentation</vt:lpstr>
      <vt:lpstr>Ingratitude Toward God is the Height of UNGODLINESS</vt:lpstr>
      <vt:lpstr>The Christian’s Life Ought to OVERFLOW With Thanksgiving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70</cp:revision>
  <dcterms:created xsi:type="dcterms:W3CDTF">2015-11-19T21:14:04Z</dcterms:created>
  <dcterms:modified xsi:type="dcterms:W3CDTF">2015-11-22T03:53:04Z</dcterms:modified>
</cp:coreProperties>
</file>