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29"/>
  </p:notesMasterIdLst>
  <p:sldIdLst>
    <p:sldId id="256" r:id="rId7"/>
    <p:sldId id="273" r:id="rId8"/>
    <p:sldId id="274" r:id="rId9"/>
    <p:sldId id="275" r:id="rId10"/>
    <p:sldId id="276" r:id="rId11"/>
    <p:sldId id="277" r:id="rId12"/>
    <p:sldId id="278" r:id="rId13"/>
    <p:sldId id="257" r:id="rId14"/>
    <p:sldId id="258" r:id="rId15"/>
    <p:sldId id="259" r:id="rId16"/>
    <p:sldId id="260" r:id="rId17"/>
    <p:sldId id="270" r:id="rId18"/>
    <p:sldId id="271" r:id="rId19"/>
    <p:sldId id="272" r:id="rId20"/>
    <p:sldId id="261" r:id="rId21"/>
    <p:sldId id="262" r:id="rId22"/>
    <p:sldId id="263" r:id="rId23"/>
    <p:sldId id="264" r:id="rId24"/>
    <p:sldId id="265" r:id="rId25"/>
    <p:sldId id="266" r:id="rId26"/>
    <p:sldId id="267" r:id="rId27"/>
    <p:sldId id="26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77996" autoAdjust="0"/>
  </p:normalViewPr>
  <p:slideViewPr>
    <p:cSldViewPr snapToGrid="0" snapToObjects="1">
      <p:cViewPr varScale="1">
        <p:scale>
          <a:sx n="76" d="100"/>
          <a:sy n="76" d="100"/>
        </p:scale>
        <p:origin x="-1896" y="-104"/>
      </p:cViewPr>
      <p:guideLst>
        <p:guide orient="horz" pos="2160"/>
        <p:guide pos="2880"/>
      </p:guideLst>
    </p:cSldViewPr>
  </p:slideViewPr>
  <p:outlineViewPr>
    <p:cViewPr>
      <p:scale>
        <a:sx n="33" d="100"/>
        <a:sy n="33" d="100"/>
      </p:scale>
      <p:origin x="0" y="26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4BDB3-149F-5F4E-841F-FF81D54E768D}" type="datetimeFigureOut">
              <a:rPr lang="en-US" smtClean="0"/>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1859CD-3249-654D-A977-033403B7A9A0}" type="slidenum">
              <a:rPr lang="en-US" smtClean="0"/>
              <a:t>‹#›</a:t>
            </a:fld>
            <a:endParaRPr lang="en-US"/>
          </a:p>
        </p:txBody>
      </p:sp>
    </p:spTree>
    <p:extLst>
      <p:ext uri="{BB962C8B-B14F-4D97-AF65-F5344CB8AC3E}">
        <p14:creationId xmlns:p14="http://schemas.microsoft.com/office/powerpoint/2010/main" val="15109608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thoughts by Ed </a:t>
            </a:r>
            <a:r>
              <a:rPr lang="en-US" dirty="0" err="1" smtClean="0"/>
              <a:t>Bragwell</a:t>
            </a:r>
            <a:r>
              <a:rPr lang="en-US" baseline="0" smtClean="0"/>
              <a:t> Sr.</a:t>
            </a:r>
            <a:endParaRPr lang="en-US"/>
          </a:p>
        </p:txBody>
      </p:sp>
      <p:sp>
        <p:nvSpPr>
          <p:cNvPr id="4" name="Slide Number Placeholder 3"/>
          <p:cNvSpPr>
            <a:spLocks noGrp="1"/>
          </p:cNvSpPr>
          <p:nvPr>
            <p:ph type="sldNum" sz="quarter" idx="10"/>
          </p:nvPr>
        </p:nvSpPr>
        <p:spPr/>
        <p:txBody>
          <a:bodyPr/>
          <a:lstStyle/>
          <a:p>
            <a:fld id="{DF1859CD-3249-654D-A977-033403B7A9A0}" type="slidenum">
              <a:rPr lang="en-US" smtClean="0"/>
              <a:t>8</a:t>
            </a:fld>
            <a:endParaRPr lang="en-US"/>
          </a:p>
        </p:txBody>
      </p:sp>
    </p:spTree>
    <p:extLst>
      <p:ext uri="{BB962C8B-B14F-4D97-AF65-F5344CB8AC3E}">
        <p14:creationId xmlns:p14="http://schemas.microsoft.com/office/powerpoint/2010/main" val="104533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7E365-AC69-E943-8FD8-3A539DEEB42C}"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415443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7E365-AC69-E943-8FD8-3A539DEEB42C}"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243384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7E365-AC69-E943-8FD8-3A539DEEB42C}"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81488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7832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865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513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007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077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297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5192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491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7E365-AC69-E943-8FD8-3A539DEEB42C}"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2296783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955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28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0533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4102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2368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86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0070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47446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32728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954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7E365-AC69-E943-8FD8-3A539DEEB42C}"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1793257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7662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130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5228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0419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410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7216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5253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2174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2994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797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7E365-AC69-E943-8FD8-3A539DEEB42C}"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12447029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5582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6493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9054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5329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7978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94349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3279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6622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5454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66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7E365-AC69-E943-8FD8-3A539DEEB42C}" type="datetimeFigureOut">
              <a:rPr lang="en-US" smtClean="0"/>
              <a:t>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30042215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4075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9453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1879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6053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2133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0079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3071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73452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02183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34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7E365-AC69-E943-8FD8-3A539DEEB42C}" type="datetimeFigureOut">
              <a:rPr lang="en-US" smtClean="0"/>
              <a:t>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3736845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71521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00798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4911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4364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61934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6076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002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7E365-AC69-E943-8FD8-3A539DEEB42C}" type="datetimeFigureOut">
              <a:rPr lang="en-US" smtClean="0"/>
              <a:t>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121446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7E365-AC69-E943-8FD8-3A539DEEB42C}"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222532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7E365-AC69-E943-8FD8-3A539DEEB42C}"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654E5-3290-2042-AF33-68B5744AB716}" type="slidenum">
              <a:rPr lang="en-US" smtClean="0"/>
              <a:t>‹#›</a:t>
            </a:fld>
            <a:endParaRPr lang="en-US"/>
          </a:p>
        </p:txBody>
      </p:sp>
    </p:spTree>
    <p:extLst>
      <p:ext uri="{BB962C8B-B14F-4D97-AF65-F5344CB8AC3E}">
        <p14:creationId xmlns:p14="http://schemas.microsoft.com/office/powerpoint/2010/main" val="29549666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jp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6.jp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Corbel"/>
                <a:cs typeface="Corbel"/>
              </a:defRPr>
            </a:lvl1pPr>
          </a:lstStyle>
          <a:p>
            <a:fld id="{CB57E365-AC69-E943-8FD8-3A539DEEB42C}" type="datetimeFigureOut">
              <a:rPr lang="en-US" smtClean="0"/>
              <a:pPr/>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tint val="75000"/>
                  </a:schemeClr>
                </a:solidFill>
                <a:latin typeface="Corbel"/>
                <a:cs typeface="Corbe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Corbel"/>
                <a:cs typeface="Corbel"/>
              </a:defRPr>
            </a:lvl1pPr>
          </a:lstStyle>
          <a:p>
            <a:fld id="{82E654E5-3290-2042-AF33-68B5744AB716}" type="slidenum">
              <a:rPr lang="en-US" smtClean="0"/>
              <a:pPr/>
              <a:t>‹#›</a:t>
            </a:fld>
            <a:endParaRPr lang="en-US"/>
          </a:p>
        </p:txBody>
      </p:sp>
    </p:spTree>
    <p:extLst>
      <p:ext uri="{BB962C8B-B14F-4D97-AF65-F5344CB8AC3E}">
        <p14:creationId xmlns:p14="http://schemas.microsoft.com/office/powerpoint/2010/main" val="2955481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22A29-4431-B541-B0E0-65CFA7F5EED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AB9BD-B2ED-9C41-BD95-AAE1E3BA643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6138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8DD7B-F6E7-8A49-8FA9-43D0D5773EEB}"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E5BC6-06F9-C64B-BCFA-BCF1B0A2739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5686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E83B6-02AD-F444-BF0B-95B1DD2865E0}"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482FE-8B69-D84C-BF5C-FF4192478010}"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74005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EC388-147A-4249-9F2B-C23F74236B03}"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7EDF1-C73E-4549-9C74-6B8C6FB70AB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015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8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F6A1F-EC93-F64C-9682-E445EEB031FF}" type="datetimeFigureOut">
              <a:rPr lang="en-US" smtClean="0">
                <a:solidFill>
                  <a:prstClr val="black">
                    <a:tint val="75000"/>
                  </a:prstClr>
                </a:solidFill>
                <a:latin typeface="Calibri"/>
              </a:rPr>
              <a:pPr/>
              <a:t>11/2/15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3DFB5-BDFE-3447-A82B-13AB664899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83023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0307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prstClr val="black"/>
                </a:solidFill>
              </a:rPr>
              <a:t>Can Jesus Make Baptism Necessary to Salvation?</a:t>
            </a:r>
            <a:endParaRPr lang="en-US" dirty="0"/>
          </a:p>
        </p:txBody>
      </p:sp>
      <p:sp>
        <p:nvSpPr>
          <p:cNvPr id="3" name="Content Placeholder 2"/>
          <p:cNvSpPr>
            <a:spLocks noGrp="1"/>
          </p:cNvSpPr>
          <p:nvPr>
            <p:ph idx="1"/>
          </p:nvPr>
        </p:nvSpPr>
        <p:spPr/>
        <p:txBody>
          <a:bodyPr>
            <a:normAutofit/>
          </a:bodyPr>
          <a:lstStyle/>
          <a:p>
            <a:pPr marL="0" indent="0">
              <a:spcBef>
                <a:spcPts val="0"/>
              </a:spcBef>
              <a:buNone/>
            </a:pPr>
            <a:endParaRPr lang="en-US" dirty="0" smtClean="0"/>
          </a:p>
          <a:p>
            <a:pPr marL="0" indent="0">
              <a:spcBef>
                <a:spcPts val="0"/>
              </a:spcBef>
              <a:buNone/>
            </a:pPr>
            <a:r>
              <a:rPr lang="en-US" dirty="0" smtClean="0"/>
              <a:t>He can if He can make any blessing CONDITIONAL: John 9.7; Matt. 19.16-21</a:t>
            </a:r>
          </a:p>
          <a:p>
            <a:pPr marL="0" indent="0">
              <a:spcBef>
                <a:spcPts val="0"/>
              </a:spcBef>
              <a:buNone/>
            </a:pPr>
            <a:endParaRPr lang="en-US" dirty="0" smtClean="0"/>
          </a:p>
          <a:p>
            <a:pPr marL="0" indent="0">
              <a:spcBef>
                <a:spcPts val="0"/>
              </a:spcBef>
              <a:buNone/>
            </a:pPr>
            <a:r>
              <a:rPr lang="en-US" dirty="0" smtClean="0"/>
              <a:t>He can if he can make one thing NECESSARY: John 8.24; Luke 13.3; Matt. 10.32-33 </a:t>
            </a:r>
          </a:p>
        </p:txBody>
      </p:sp>
    </p:spTree>
    <p:extLst>
      <p:ext uri="{BB962C8B-B14F-4D97-AF65-F5344CB8AC3E}">
        <p14:creationId xmlns:p14="http://schemas.microsoft.com/office/powerpoint/2010/main" val="1381920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Is There Compelling Evidence That Jesus Made Baptism Necessary to Salvation?</a:t>
            </a:r>
          </a:p>
        </p:txBody>
      </p:sp>
      <p:sp>
        <p:nvSpPr>
          <p:cNvPr id="3" name="Content Placeholder 2"/>
          <p:cNvSpPr>
            <a:spLocks noGrp="1"/>
          </p:cNvSpPr>
          <p:nvPr>
            <p:ph idx="1"/>
          </p:nvPr>
        </p:nvSpPr>
        <p:spPr/>
        <p:txBody>
          <a:bodyPr>
            <a:normAutofit/>
          </a:bodyPr>
          <a:lstStyle/>
          <a:p>
            <a:pPr marL="0" indent="0">
              <a:spcBef>
                <a:spcPts val="0"/>
              </a:spcBef>
              <a:buNone/>
            </a:pPr>
            <a:endParaRPr lang="en-US" dirty="0" smtClean="0"/>
          </a:p>
          <a:p>
            <a:pPr marL="0" indent="0">
              <a:spcBef>
                <a:spcPts val="0"/>
              </a:spcBef>
              <a:buNone/>
            </a:pPr>
            <a:r>
              <a:rPr lang="en-US" dirty="0" smtClean="0"/>
              <a:t>The spread of the GOSPEL: </a:t>
            </a:r>
          </a:p>
        </p:txBody>
      </p:sp>
    </p:spTree>
    <p:extLst>
      <p:ext uri="{BB962C8B-B14F-4D97-AF65-F5344CB8AC3E}">
        <p14:creationId xmlns:p14="http://schemas.microsoft.com/office/powerpoint/2010/main" val="23271482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Is There Compelling Evidence That Jesus Made Baptism Necessary to Salvation?</a:t>
            </a:r>
          </a:p>
        </p:txBody>
      </p:sp>
      <p:sp>
        <p:nvSpPr>
          <p:cNvPr id="3" name="Content Placeholder 2"/>
          <p:cNvSpPr>
            <a:spLocks noGrp="1"/>
          </p:cNvSpPr>
          <p:nvPr>
            <p:ph idx="1"/>
          </p:nvPr>
        </p:nvSpPr>
        <p:spPr>
          <a:xfrm>
            <a:off x="0" y="1600200"/>
            <a:ext cx="9144000" cy="3911869"/>
          </a:xfrm>
        </p:spPr>
        <p:txBody>
          <a:bodyPr>
            <a:normAutofit/>
          </a:bodyPr>
          <a:lstStyle/>
          <a:p>
            <a:pPr marL="0" indent="0" algn="ctr">
              <a:spcBef>
                <a:spcPts val="0"/>
              </a:spcBef>
              <a:buNone/>
            </a:pPr>
            <a:r>
              <a:rPr lang="en-US" sz="3000" dirty="0" smtClean="0"/>
              <a:t>And Jesus came and said to them, “All authority in heaven and on earth has been given to me. </a:t>
            </a:r>
            <a:r>
              <a:rPr lang="en-US" sz="3000" u="sng" dirty="0" smtClean="0"/>
              <a:t>Go therefore and make disciples of all nations, baptizing them </a:t>
            </a:r>
            <a:r>
              <a:rPr lang="en-US" sz="3000" dirty="0" smtClean="0"/>
              <a:t>in the name of the Father and of the Son and of the Holy Spirit, teaching them to observe all that I have commanded you. And behold, I am with you always, to the end of the age.”</a:t>
            </a:r>
          </a:p>
          <a:p>
            <a:pPr marL="0" indent="0" algn="ctr">
              <a:spcBef>
                <a:spcPts val="0"/>
              </a:spcBef>
              <a:buNone/>
            </a:pPr>
            <a:r>
              <a:rPr lang="en-US" sz="3000" dirty="0" smtClean="0"/>
              <a:t>Matt. 28.18-20</a:t>
            </a:r>
          </a:p>
        </p:txBody>
      </p:sp>
    </p:spTree>
    <p:extLst>
      <p:ext uri="{BB962C8B-B14F-4D97-AF65-F5344CB8AC3E}">
        <p14:creationId xmlns:p14="http://schemas.microsoft.com/office/powerpoint/2010/main" val="36363893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Is There Compelling Evidence That Jesus Made Baptism Necessary to Salvation?</a:t>
            </a:r>
          </a:p>
        </p:txBody>
      </p:sp>
      <p:sp>
        <p:nvSpPr>
          <p:cNvPr id="3" name="Content Placeholder 2"/>
          <p:cNvSpPr>
            <a:spLocks noGrp="1"/>
          </p:cNvSpPr>
          <p:nvPr>
            <p:ph idx="1"/>
          </p:nvPr>
        </p:nvSpPr>
        <p:spPr/>
        <p:txBody>
          <a:bodyPr>
            <a:normAutofit/>
          </a:bodyPr>
          <a:lstStyle/>
          <a:p>
            <a:pPr marL="0" indent="0" algn="ctr">
              <a:spcBef>
                <a:spcPts val="0"/>
              </a:spcBef>
              <a:buNone/>
            </a:pPr>
            <a:r>
              <a:rPr lang="en-US" dirty="0" smtClean="0"/>
              <a:t>And he said to them, “Go into all the world and proclaim the gospel to the whole creation. </a:t>
            </a:r>
            <a:r>
              <a:rPr lang="en-US" u="sng" dirty="0" smtClean="0"/>
              <a:t>Whoever believes and is baptized will be saved</a:t>
            </a:r>
            <a:r>
              <a:rPr lang="en-US" dirty="0" smtClean="0"/>
              <a:t>, but whoever does not believe will be condemned.”</a:t>
            </a:r>
          </a:p>
          <a:p>
            <a:pPr marL="0" indent="0" algn="ctr">
              <a:spcBef>
                <a:spcPts val="0"/>
              </a:spcBef>
              <a:buNone/>
            </a:pPr>
            <a:r>
              <a:rPr lang="en-US" sz="3000" dirty="0" smtClean="0"/>
              <a:t>Mark 16.15-16</a:t>
            </a:r>
          </a:p>
        </p:txBody>
      </p:sp>
    </p:spTree>
    <p:extLst>
      <p:ext uri="{BB962C8B-B14F-4D97-AF65-F5344CB8AC3E}">
        <p14:creationId xmlns:p14="http://schemas.microsoft.com/office/powerpoint/2010/main" val="42781366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Is There Compelling Evidence That Jesus Made Baptism Necessary to Salvation?</a:t>
            </a:r>
          </a:p>
        </p:txBody>
      </p:sp>
      <p:sp>
        <p:nvSpPr>
          <p:cNvPr id="3" name="Content Placeholder 2"/>
          <p:cNvSpPr>
            <a:spLocks noGrp="1"/>
          </p:cNvSpPr>
          <p:nvPr>
            <p:ph idx="1"/>
          </p:nvPr>
        </p:nvSpPr>
        <p:spPr/>
        <p:txBody>
          <a:bodyPr>
            <a:normAutofit/>
          </a:bodyPr>
          <a:lstStyle/>
          <a:p>
            <a:pPr marL="0" indent="0" algn="ctr">
              <a:spcBef>
                <a:spcPts val="0"/>
              </a:spcBef>
              <a:buNone/>
            </a:pPr>
            <a:r>
              <a:rPr lang="en-US" dirty="0" smtClean="0"/>
              <a:t>But </a:t>
            </a:r>
            <a:r>
              <a:rPr lang="en-US" dirty="0"/>
              <a:t>you will receive power when the Holy Spirit has come upon you, and you will be my witnesses in Jerusalem and in all Judea and Samaria, and to the end of the earth</a:t>
            </a:r>
            <a:r>
              <a:rPr lang="en-US" dirty="0" smtClean="0"/>
              <a:t>.</a:t>
            </a:r>
          </a:p>
          <a:p>
            <a:pPr marL="0" indent="0" algn="ctr">
              <a:spcBef>
                <a:spcPts val="0"/>
              </a:spcBef>
              <a:buNone/>
            </a:pPr>
            <a:r>
              <a:rPr lang="en-US" sz="3000" dirty="0" smtClean="0"/>
              <a:t>Acts 1.8</a:t>
            </a:r>
          </a:p>
        </p:txBody>
      </p:sp>
    </p:spTree>
    <p:extLst>
      <p:ext uri="{BB962C8B-B14F-4D97-AF65-F5344CB8AC3E}">
        <p14:creationId xmlns:p14="http://schemas.microsoft.com/office/powerpoint/2010/main" val="20832445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000" dirty="0" smtClean="0"/>
              <a:t>Is the Baptism of Jesus from Heaven or from Men?</a:t>
            </a:r>
          </a:p>
        </p:txBody>
      </p:sp>
      <p:sp>
        <p:nvSpPr>
          <p:cNvPr id="3" name="Content Placeholder 2"/>
          <p:cNvSpPr>
            <a:spLocks noGrp="1"/>
          </p:cNvSpPr>
          <p:nvPr>
            <p:ph idx="1"/>
          </p:nvPr>
        </p:nvSpPr>
        <p:spPr/>
        <p:txBody>
          <a:bodyPr>
            <a:normAutofit/>
          </a:bodyPr>
          <a:lstStyle/>
          <a:p>
            <a:pPr marL="0" indent="0">
              <a:spcBef>
                <a:spcPts val="0"/>
              </a:spcBef>
              <a:buNone/>
            </a:pPr>
            <a:r>
              <a:rPr lang="en-US" dirty="0" smtClean="0"/>
              <a:t> </a:t>
            </a:r>
          </a:p>
          <a:p>
            <a:pPr marL="0" indent="0">
              <a:spcBef>
                <a:spcPts val="0"/>
              </a:spcBef>
              <a:buNone/>
            </a:pPr>
            <a:r>
              <a:rPr lang="en-US" dirty="0" smtClean="0"/>
              <a:t>The </a:t>
            </a:r>
            <a:r>
              <a:rPr lang="en-US" dirty="0"/>
              <a:t>baptism of John (a mere man) was from </a:t>
            </a:r>
            <a:r>
              <a:rPr lang="en-US" dirty="0" smtClean="0"/>
              <a:t>HEAVEN: </a:t>
            </a:r>
            <a:r>
              <a:rPr lang="en-US" dirty="0"/>
              <a:t>Mark 11.30-32. Is not </a:t>
            </a:r>
            <a:r>
              <a:rPr lang="en-US" dirty="0" smtClean="0"/>
              <a:t>JESUS’</a:t>
            </a:r>
            <a:r>
              <a:rPr lang="en-US" dirty="0"/>
              <a:t>?</a:t>
            </a:r>
          </a:p>
          <a:p>
            <a:pPr marL="0" indent="0">
              <a:spcBef>
                <a:spcPts val="0"/>
              </a:spcBef>
              <a:buNone/>
            </a:pPr>
            <a:endParaRPr lang="en-US" dirty="0" smtClean="0"/>
          </a:p>
          <a:p>
            <a:pPr marL="0" indent="0">
              <a:spcBef>
                <a:spcPts val="0"/>
              </a:spcBef>
              <a:buNone/>
            </a:pPr>
            <a:r>
              <a:rPr lang="en-US" dirty="0" smtClean="0"/>
              <a:t>The </a:t>
            </a:r>
            <a:r>
              <a:rPr lang="en-US" dirty="0"/>
              <a:t>baptism of John (a mere man) was the </a:t>
            </a:r>
            <a:r>
              <a:rPr lang="en-US" dirty="0" smtClean="0"/>
              <a:t>WILL of </a:t>
            </a:r>
            <a:r>
              <a:rPr lang="en-US" dirty="0"/>
              <a:t>God: Luke 7.29-30. Is not </a:t>
            </a:r>
            <a:r>
              <a:rPr lang="en-US" dirty="0" smtClean="0"/>
              <a:t>JESUS’?</a:t>
            </a:r>
            <a:endParaRPr lang="en-US" dirty="0"/>
          </a:p>
        </p:txBody>
      </p:sp>
    </p:spTree>
    <p:extLst>
      <p:ext uri="{BB962C8B-B14F-4D97-AF65-F5344CB8AC3E}">
        <p14:creationId xmlns:p14="http://schemas.microsoft.com/office/powerpoint/2010/main" val="14211014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000" dirty="0" smtClean="0"/>
              <a:t>Is the Baptism of Jesus from Heaven or from Men?</a:t>
            </a:r>
          </a:p>
        </p:txBody>
      </p:sp>
      <p:sp>
        <p:nvSpPr>
          <p:cNvPr id="3" name="Content Placeholder 2"/>
          <p:cNvSpPr>
            <a:spLocks noGrp="1"/>
          </p:cNvSpPr>
          <p:nvPr>
            <p:ph idx="1"/>
          </p:nvPr>
        </p:nvSpPr>
        <p:spPr/>
        <p:txBody>
          <a:bodyPr>
            <a:normAutofit/>
          </a:bodyPr>
          <a:lstStyle/>
          <a:p>
            <a:pPr marL="0" indent="0" algn="ctr">
              <a:buNone/>
            </a:pPr>
            <a:r>
              <a:rPr lang="en-US" sz="4400" dirty="0" smtClean="0"/>
              <a:t>“Baptism is not required for salvation, but it’s commanded of all believers and therefore we must be baptized.”</a:t>
            </a:r>
          </a:p>
        </p:txBody>
      </p:sp>
    </p:spTree>
    <p:extLst>
      <p:ext uri="{BB962C8B-B14F-4D97-AF65-F5344CB8AC3E}">
        <p14:creationId xmlns:p14="http://schemas.microsoft.com/office/powerpoint/2010/main" val="25886228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000" dirty="0" smtClean="0"/>
              <a:t>Is the Baptism of Jesus from Heaven or from Men?</a:t>
            </a:r>
          </a:p>
        </p:txBody>
      </p:sp>
      <p:sp>
        <p:nvSpPr>
          <p:cNvPr id="3" name="Content Placeholder 2"/>
          <p:cNvSpPr>
            <a:spLocks noGrp="1"/>
          </p:cNvSpPr>
          <p:nvPr>
            <p:ph idx="1"/>
          </p:nvPr>
        </p:nvSpPr>
        <p:spPr>
          <a:xfrm>
            <a:off x="0" y="1600200"/>
            <a:ext cx="9144000" cy="4525963"/>
          </a:xfrm>
        </p:spPr>
        <p:txBody>
          <a:bodyPr>
            <a:normAutofit/>
          </a:bodyPr>
          <a:lstStyle/>
          <a:p>
            <a:pPr marL="0" indent="0" algn="ctr">
              <a:lnSpc>
                <a:spcPct val="190000"/>
              </a:lnSpc>
              <a:spcBef>
                <a:spcPts val="0"/>
              </a:spcBef>
              <a:buNone/>
            </a:pPr>
            <a:r>
              <a:rPr lang="en-US" dirty="0" smtClean="0"/>
              <a:t>This is a CONTRADICTION!</a:t>
            </a:r>
          </a:p>
          <a:p>
            <a:pPr marL="0" indent="0" algn="ctr">
              <a:lnSpc>
                <a:spcPct val="190000"/>
              </a:lnSpc>
              <a:spcBef>
                <a:spcPts val="0"/>
              </a:spcBef>
              <a:buNone/>
            </a:pPr>
            <a:r>
              <a:rPr lang="en-US" dirty="0" smtClean="0"/>
              <a:t>If it’s a command, it’s ESSENTIAL! Heb. 5.8-9</a:t>
            </a:r>
          </a:p>
          <a:p>
            <a:pPr marL="0" indent="0" algn="ctr">
              <a:lnSpc>
                <a:spcPct val="190000"/>
              </a:lnSpc>
              <a:spcBef>
                <a:spcPts val="0"/>
              </a:spcBef>
              <a:buNone/>
            </a:pPr>
            <a:r>
              <a:rPr lang="en-US" dirty="0" smtClean="0"/>
              <a:t>This is a REJECTION of the will of God: Matt. 7.21</a:t>
            </a:r>
          </a:p>
          <a:p>
            <a:pPr marL="0" indent="0" algn="ctr">
              <a:lnSpc>
                <a:spcPct val="190000"/>
              </a:lnSpc>
              <a:spcBef>
                <a:spcPts val="0"/>
              </a:spcBef>
              <a:buNone/>
            </a:pPr>
            <a:r>
              <a:rPr lang="en-US" dirty="0" smtClean="0"/>
              <a:t>This is a REJECTION of Jesus as Lord: Luke 6.46</a:t>
            </a:r>
          </a:p>
        </p:txBody>
      </p:sp>
    </p:spTree>
    <p:extLst>
      <p:ext uri="{BB962C8B-B14F-4D97-AF65-F5344CB8AC3E}">
        <p14:creationId xmlns:p14="http://schemas.microsoft.com/office/powerpoint/2010/main" val="3359516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Is Baptism in the Plan?</a:t>
            </a:r>
            <a:endParaRPr lang="en-US" sz="3200" dirty="0"/>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dirty="0" smtClean="0"/>
              <a:t>Baptism </a:t>
            </a:r>
            <a:r>
              <a:rPr lang="en-US" dirty="0"/>
              <a:t>stands between sinner and </a:t>
            </a:r>
            <a:r>
              <a:rPr lang="en-US" dirty="0" smtClean="0"/>
              <a:t>SALVATION: </a:t>
            </a:r>
            <a:r>
              <a:rPr lang="en-US" dirty="0"/>
              <a:t>Mark 16.16; 1 Peter </a:t>
            </a:r>
            <a:r>
              <a:rPr lang="en-US" dirty="0" smtClean="0"/>
              <a:t>3.21</a:t>
            </a:r>
          </a:p>
          <a:p>
            <a:pPr marL="0" indent="0">
              <a:lnSpc>
                <a:spcPct val="120000"/>
              </a:lnSpc>
              <a:spcBef>
                <a:spcPts val="0"/>
              </a:spcBef>
              <a:buNone/>
            </a:pPr>
            <a:endParaRPr lang="en-US" dirty="0"/>
          </a:p>
          <a:p>
            <a:pPr marL="0" indent="0">
              <a:lnSpc>
                <a:spcPct val="120000"/>
              </a:lnSpc>
              <a:spcBef>
                <a:spcPts val="0"/>
              </a:spcBef>
              <a:buNone/>
            </a:pPr>
            <a:r>
              <a:rPr lang="en-US" dirty="0" smtClean="0"/>
              <a:t>Baptism </a:t>
            </a:r>
            <a:r>
              <a:rPr lang="en-US" dirty="0"/>
              <a:t>stands between sinner and </a:t>
            </a:r>
            <a:r>
              <a:rPr lang="en-US" dirty="0" smtClean="0"/>
              <a:t>FORGIVENESS of </a:t>
            </a:r>
            <a:r>
              <a:rPr lang="en-US" dirty="0"/>
              <a:t>sins: Acts </a:t>
            </a:r>
            <a:r>
              <a:rPr lang="en-US" dirty="0" smtClean="0"/>
              <a:t>2.38</a:t>
            </a:r>
            <a:endParaRPr lang="en-US" dirty="0"/>
          </a:p>
        </p:txBody>
      </p:sp>
    </p:spTree>
    <p:extLst>
      <p:ext uri="{BB962C8B-B14F-4D97-AF65-F5344CB8AC3E}">
        <p14:creationId xmlns:p14="http://schemas.microsoft.com/office/powerpoint/2010/main" val="31748893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Is Baptism in the Plan?</a:t>
            </a:r>
            <a:endParaRPr lang="en-US" sz="3200" dirty="0"/>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dirty="0" smtClean="0"/>
              <a:t>Baptism </a:t>
            </a:r>
            <a:r>
              <a:rPr lang="en-US" dirty="0"/>
              <a:t>stands between sinner and </a:t>
            </a:r>
            <a:r>
              <a:rPr lang="en-US" dirty="0" smtClean="0"/>
              <a:t>WASHING AWAY </a:t>
            </a:r>
            <a:r>
              <a:rPr lang="en-US" dirty="0"/>
              <a:t>of sins: Acts 22.16</a:t>
            </a:r>
          </a:p>
          <a:p>
            <a:pPr marL="0" indent="0">
              <a:lnSpc>
                <a:spcPct val="120000"/>
              </a:lnSpc>
              <a:spcBef>
                <a:spcPts val="0"/>
              </a:spcBef>
              <a:buNone/>
            </a:pPr>
            <a:endParaRPr lang="en-US" dirty="0" smtClean="0"/>
          </a:p>
          <a:p>
            <a:pPr marL="0" indent="0">
              <a:lnSpc>
                <a:spcPct val="120000"/>
              </a:lnSpc>
              <a:spcBef>
                <a:spcPts val="0"/>
              </a:spcBef>
              <a:buNone/>
            </a:pPr>
            <a:r>
              <a:rPr lang="en-US" dirty="0" smtClean="0"/>
              <a:t>Baptism </a:t>
            </a:r>
            <a:r>
              <a:rPr lang="en-US" dirty="0"/>
              <a:t>stands between sinner and </a:t>
            </a:r>
            <a:r>
              <a:rPr lang="en-US" dirty="0" smtClean="0"/>
              <a:t>CALLING on </a:t>
            </a:r>
            <a:r>
              <a:rPr lang="en-US" dirty="0"/>
              <a:t>the name of the Lord: Acts 2.21; </a:t>
            </a:r>
            <a:r>
              <a:rPr lang="en-US" dirty="0" smtClean="0"/>
              <a:t>22.16</a:t>
            </a:r>
            <a:endParaRPr lang="en-US" dirty="0"/>
          </a:p>
        </p:txBody>
      </p:sp>
    </p:spTree>
    <p:extLst>
      <p:ext uri="{BB962C8B-B14F-4D97-AF65-F5344CB8AC3E}">
        <p14:creationId xmlns:p14="http://schemas.microsoft.com/office/powerpoint/2010/main" val="3121348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5771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Is Baptism in the Plan?</a:t>
            </a:r>
            <a:endParaRPr lang="en-US" sz="3200" dirty="0"/>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dirty="0" smtClean="0"/>
              <a:t>Baptism stands between sinner and being IN Christ: Gal. 3.27</a:t>
            </a:r>
          </a:p>
          <a:p>
            <a:pPr marL="0" indent="0">
              <a:lnSpc>
                <a:spcPct val="120000"/>
              </a:lnSpc>
              <a:spcBef>
                <a:spcPts val="0"/>
              </a:spcBef>
              <a:buNone/>
            </a:pPr>
            <a:endParaRPr lang="en-US" dirty="0" smtClean="0"/>
          </a:p>
          <a:p>
            <a:pPr marL="0" indent="0">
              <a:lnSpc>
                <a:spcPct val="120000"/>
              </a:lnSpc>
              <a:spcBef>
                <a:spcPts val="0"/>
              </a:spcBef>
              <a:buNone/>
            </a:pPr>
            <a:r>
              <a:rPr lang="en-US" dirty="0" smtClean="0"/>
              <a:t>Baptism stands between sinner and putting ON Christ: Gal. 3.27</a:t>
            </a:r>
          </a:p>
        </p:txBody>
      </p:sp>
    </p:spTree>
    <p:extLst>
      <p:ext uri="{BB962C8B-B14F-4D97-AF65-F5344CB8AC3E}">
        <p14:creationId xmlns:p14="http://schemas.microsoft.com/office/powerpoint/2010/main" val="3505565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Is Baptism in the Plan?</a:t>
            </a:r>
            <a:endParaRPr lang="en-US" sz="3200" dirty="0"/>
          </a:p>
        </p:txBody>
      </p:sp>
      <p:sp>
        <p:nvSpPr>
          <p:cNvPr id="3" name="Content Placeholder 2"/>
          <p:cNvSpPr>
            <a:spLocks noGrp="1"/>
          </p:cNvSpPr>
          <p:nvPr>
            <p:ph idx="1"/>
          </p:nvPr>
        </p:nvSpPr>
        <p:spPr>
          <a:xfrm>
            <a:off x="228600" y="1600200"/>
            <a:ext cx="8686800" cy="4525963"/>
          </a:xfrm>
        </p:spPr>
        <p:txBody>
          <a:bodyPr>
            <a:normAutofit/>
          </a:bodyPr>
          <a:lstStyle/>
          <a:p>
            <a:pPr marL="0" indent="0">
              <a:lnSpc>
                <a:spcPct val="120000"/>
              </a:lnSpc>
              <a:spcBef>
                <a:spcPts val="0"/>
              </a:spcBef>
              <a:buNone/>
            </a:pPr>
            <a:r>
              <a:rPr lang="en-US" dirty="0" smtClean="0"/>
              <a:t>Baptism stands between sinner and death, burial and resurrection WITH Christ: Rom. 6.3-5</a:t>
            </a:r>
          </a:p>
          <a:p>
            <a:pPr marL="0" indent="0">
              <a:lnSpc>
                <a:spcPct val="120000"/>
              </a:lnSpc>
              <a:spcBef>
                <a:spcPts val="0"/>
              </a:spcBef>
              <a:buNone/>
            </a:pPr>
            <a:endParaRPr lang="en-US" dirty="0"/>
          </a:p>
          <a:p>
            <a:pPr marL="0" indent="0">
              <a:lnSpc>
                <a:spcPct val="120000"/>
              </a:lnSpc>
              <a:spcBef>
                <a:spcPts val="0"/>
              </a:spcBef>
              <a:buNone/>
            </a:pPr>
            <a:r>
              <a:rPr lang="en-US" dirty="0" smtClean="0"/>
              <a:t>Baptism stands between sinner and ENTERING the kingdom of God: John 3.5</a:t>
            </a:r>
          </a:p>
        </p:txBody>
      </p:sp>
    </p:spTree>
    <p:extLst>
      <p:ext uri="{BB962C8B-B14F-4D97-AF65-F5344CB8AC3E}">
        <p14:creationId xmlns:p14="http://schemas.microsoft.com/office/powerpoint/2010/main" val="3794687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Why Is Baptism in the Plan?</a:t>
            </a:r>
            <a:endParaRPr lang="en-US" sz="3200" dirty="0"/>
          </a:p>
        </p:txBody>
      </p:sp>
      <p:sp>
        <p:nvSpPr>
          <p:cNvPr id="3" name="Content Placeholder 2"/>
          <p:cNvSpPr>
            <a:spLocks noGrp="1"/>
          </p:cNvSpPr>
          <p:nvPr>
            <p:ph idx="1"/>
          </p:nvPr>
        </p:nvSpPr>
        <p:spPr>
          <a:xfrm>
            <a:off x="228600" y="1600200"/>
            <a:ext cx="8686800" cy="4525963"/>
          </a:xfrm>
        </p:spPr>
        <p:txBody>
          <a:bodyPr>
            <a:normAutofit/>
          </a:bodyPr>
          <a:lstStyle/>
          <a:p>
            <a:pPr marL="0" indent="0" algn="ctr">
              <a:lnSpc>
                <a:spcPct val="120000"/>
              </a:lnSpc>
              <a:spcBef>
                <a:spcPts val="0"/>
              </a:spcBef>
              <a:buNone/>
            </a:pPr>
            <a:r>
              <a:rPr lang="en-US" dirty="0" smtClean="0"/>
              <a:t>Baptism is a dividing wall of SEPARATION:</a:t>
            </a:r>
          </a:p>
          <a:p>
            <a:pPr marL="0" indent="0" algn="ctr">
              <a:lnSpc>
                <a:spcPct val="120000"/>
              </a:lnSpc>
              <a:spcBef>
                <a:spcPts val="0"/>
              </a:spcBef>
              <a:buNone/>
            </a:pPr>
            <a:endParaRPr lang="en-US" dirty="0" smtClean="0"/>
          </a:p>
          <a:p>
            <a:pPr marL="0" indent="0" algn="ctr">
              <a:lnSpc>
                <a:spcPct val="120000"/>
              </a:lnSpc>
              <a:spcBef>
                <a:spcPts val="0"/>
              </a:spcBef>
              <a:buNone/>
            </a:pPr>
            <a:r>
              <a:rPr lang="en-US" dirty="0" smtClean="0"/>
              <a:t>It separates the sinner and the SAINT.</a:t>
            </a:r>
          </a:p>
          <a:p>
            <a:pPr marL="0" indent="0" algn="ctr">
              <a:lnSpc>
                <a:spcPct val="120000"/>
              </a:lnSpc>
              <a:spcBef>
                <a:spcPts val="0"/>
              </a:spcBef>
              <a:buNone/>
            </a:pPr>
            <a:r>
              <a:rPr lang="en-US" dirty="0" smtClean="0"/>
              <a:t>It separates the dishonest and the HONEST.</a:t>
            </a:r>
          </a:p>
          <a:p>
            <a:pPr marL="0" indent="0" algn="ctr">
              <a:lnSpc>
                <a:spcPct val="120000"/>
              </a:lnSpc>
              <a:spcBef>
                <a:spcPts val="0"/>
              </a:spcBef>
              <a:buNone/>
            </a:pPr>
            <a:r>
              <a:rPr lang="en-US" dirty="0" smtClean="0"/>
              <a:t>It separates the disloyal and the LOYAL.</a:t>
            </a:r>
          </a:p>
        </p:txBody>
      </p:sp>
    </p:spTree>
    <p:extLst>
      <p:ext uri="{BB962C8B-B14F-4D97-AF65-F5344CB8AC3E}">
        <p14:creationId xmlns:p14="http://schemas.microsoft.com/office/powerpoint/2010/main" val="3444774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330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8709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047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439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1019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80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Can Jesus Make Baptism Necessary to Salvation?</a:t>
            </a:r>
            <a:endParaRPr lang="en-US" sz="3000" dirty="0"/>
          </a:p>
        </p:txBody>
      </p:sp>
      <p:sp>
        <p:nvSpPr>
          <p:cNvPr id="3" name="Content Placeholder 2"/>
          <p:cNvSpPr>
            <a:spLocks noGrp="1"/>
          </p:cNvSpPr>
          <p:nvPr>
            <p:ph idx="1"/>
          </p:nvPr>
        </p:nvSpPr>
        <p:spPr/>
        <p:txBody>
          <a:bodyPr>
            <a:normAutofit/>
          </a:bodyPr>
          <a:lstStyle/>
          <a:p>
            <a:pPr marL="0" indent="0">
              <a:spcBef>
                <a:spcPts val="0"/>
              </a:spcBef>
              <a:buNone/>
            </a:pPr>
            <a:endParaRPr lang="en-US" dirty="0" smtClean="0"/>
          </a:p>
          <a:p>
            <a:pPr marL="0" indent="0">
              <a:spcBef>
                <a:spcPts val="0"/>
              </a:spcBef>
              <a:buNone/>
            </a:pPr>
            <a:r>
              <a:rPr lang="en-US" dirty="0" smtClean="0"/>
              <a:t>He </a:t>
            </a:r>
            <a:r>
              <a:rPr lang="en-US" dirty="0"/>
              <a:t>can if He is the </a:t>
            </a:r>
            <a:r>
              <a:rPr lang="en-US" dirty="0" smtClean="0"/>
              <a:t>SON of </a:t>
            </a:r>
            <a:r>
              <a:rPr lang="en-US" dirty="0"/>
              <a:t>God: Rom. 1.4</a:t>
            </a:r>
          </a:p>
          <a:p>
            <a:pPr marL="0" indent="0">
              <a:spcBef>
                <a:spcPts val="0"/>
              </a:spcBef>
              <a:buNone/>
            </a:pPr>
            <a:endParaRPr lang="en-US" dirty="0" smtClean="0"/>
          </a:p>
          <a:p>
            <a:pPr marL="0" indent="0">
              <a:spcBef>
                <a:spcPts val="0"/>
              </a:spcBef>
              <a:buNone/>
            </a:pPr>
            <a:r>
              <a:rPr lang="en-US" dirty="0" smtClean="0"/>
              <a:t>He </a:t>
            </a:r>
            <a:r>
              <a:rPr lang="en-US" dirty="0"/>
              <a:t>can if He has all </a:t>
            </a:r>
            <a:r>
              <a:rPr lang="en-US" dirty="0" smtClean="0"/>
              <a:t>AUTHORITY: </a:t>
            </a:r>
            <a:r>
              <a:rPr lang="en-US" dirty="0"/>
              <a:t>Matt</a:t>
            </a:r>
            <a:r>
              <a:rPr lang="en-US" dirty="0" smtClean="0"/>
              <a:t>. 9.6; </a:t>
            </a:r>
            <a:r>
              <a:rPr lang="en-US" dirty="0"/>
              <a:t>28.18; </a:t>
            </a:r>
            <a:r>
              <a:rPr lang="en-US" dirty="0" smtClean="0"/>
              <a:t>Acts 2.36</a:t>
            </a:r>
            <a:endParaRPr lang="en-US" dirty="0"/>
          </a:p>
        </p:txBody>
      </p:sp>
    </p:spTree>
    <p:extLst>
      <p:ext uri="{BB962C8B-B14F-4D97-AF65-F5344CB8AC3E}">
        <p14:creationId xmlns:p14="http://schemas.microsoft.com/office/powerpoint/2010/main" val="2682231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1622</TotalTime>
  <Words>549</Words>
  <Application>Microsoft Macintosh PowerPoint</Application>
  <PresentationFormat>On-screen Show (4:3)</PresentationFormat>
  <Paragraphs>58</Paragraphs>
  <Slides>22</Slides>
  <Notes>1</Notes>
  <HiddenSlides>0</HiddenSlides>
  <MMClips>0</MMClips>
  <ScaleCrop>false</ScaleCrop>
  <HeadingPairs>
    <vt:vector size="4" baseType="variant">
      <vt:variant>
        <vt:lpstr>Theme</vt:lpstr>
      </vt:variant>
      <vt:variant>
        <vt:i4>6</vt:i4>
      </vt:variant>
      <vt:variant>
        <vt:lpstr>Slide Titles</vt:lpstr>
      </vt:variant>
      <vt:variant>
        <vt:i4>22</vt:i4>
      </vt:variant>
    </vt:vector>
  </HeadingPairs>
  <TitlesOfParts>
    <vt:vector size="28"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Jesus Make Baptism Necessary to Salvation?</vt:lpstr>
      <vt:lpstr>Can Jesus Make Baptism Necessary to Salvation?</vt:lpstr>
      <vt:lpstr>Is There Compelling Evidence That Jesus Made Baptism Necessary to Salvation?</vt:lpstr>
      <vt:lpstr>Is There Compelling Evidence That Jesus Made Baptism Necessary to Salvation?</vt:lpstr>
      <vt:lpstr>Is There Compelling Evidence That Jesus Made Baptism Necessary to Salvation?</vt:lpstr>
      <vt:lpstr>Is There Compelling Evidence That Jesus Made Baptism Necessary to Salvation?</vt:lpstr>
      <vt:lpstr>Is the Baptism of Jesus from Heaven or from Men?</vt:lpstr>
      <vt:lpstr>Is the Baptism of Jesus from Heaven or from Men?</vt:lpstr>
      <vt:lpstr>Is the Baptism of Jesus from Heaven or from Men?</vt:lpstr>
      <vt:lpstr>Why Is Baptism in the Plan?</vt:lpstr>
      <vt:lpstr>Why Is Baptism in the Plan?</vt:lpstr>
      <vt:lpstr>Why Is Baptism in the Plan?</vt:lpstr>
      <vt:lpstr>Why Is Baptism in the Plan?</vt:lpstr>
      <vt:lpstr>Why Is Baptism in the Plan?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42</cp:revision>
  <dcterms:created xsi:type="dcterms:W3CDTF">2015-10-17T01:41:23Z</dcterms:created>
  <dcterms:modified xsi:type="dcterms:W3CDTF">2015-11-02T23:01:34Z</dcterms:modified>
</cp:coreProperties>
</file>