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  <p:sldId id="263" r:id="rId5"/>
    <p:sldId id="262" r:id="rId6"/>
    <p:sldId id="265" r:id="rId7"/>
    <p:sldId id="266" r:id="rId8"/>
    <p:sldId id="267" r:id="rId9"/>
    <p:sldId id="268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E9B6-9481-3146-BF33-C67244A4DABD}" type="datetimeFigureOut">
              <a:rPr lang="en-US" smtClean="0"/>
              <a:t>9/20/15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A183-E2DE-CF42-B343-99197E60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7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00" y="1417638"/>
            <a:ext cx="3004786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94" y="1417638"/>
            <a:ext cx="2649492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Which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man needs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gospel?</a:t>
            </a:r>
            <a:endParaRPr lang="en-US" sz="48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4369" t="10035" r="47156"/>
          <a:stretch/>
        </p:blipFill>
        <p:spPr>
          <a:xfrm>
            <a:off x="234927" y="1417638"/>
            <a:ext cx="2547377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40765" y="5542956"/>
            <a:ext cx="8262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Who are we to stand in the way of another’s salvation? Acts 10.47-48; 11.17</a:t>
            </a:r>
          </a:p>
        </p:txBody>
      </p:sp>
    </p:spTree>
    <p:extLst>
      <p:ext uri="{BB962C8B-B14F-4D97-AF65-F5344CB8AC3E}">
        <p14:creationId xmlns:p14="http://schemas.microsoft.com/office/powerpoint/2010/main" val="249639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9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Would we have a problem with this man in the assembly?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38" y="2060108"/>
            <a:ext cx="2649492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369" t="10035" r="47156"/>
          <a:stretch/>
        </p:blipFill>
        <p:spPr>
          <a:xfrm>
            <a:off x="1857071" y="2060108"/>
            <a:ext cx="2547377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895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James 2.1-13</a:t>
            </a:r>
            <a:endParaRPr lang="en-U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It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is inconsistent with faith in Christ: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vs1; cf. Luke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19.10; 20.21;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Matt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. 9.10-13; Rom. 2.11; Acts 10.34-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35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Two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things that do not go together: faith in Christ &amp; partiality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!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Eph. 5.1; 1 Cor. 11.1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329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Social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Barriers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roken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own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in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Christ</a:t>
            </a:r>
            <a:endParaRPr lang="en-US" sz="36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There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is neither Jew nor Greek, there is neither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slave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nor free, there is no male and female, for you are all one in Christ Jesus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. Gal. 3.28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Do we refuse friendship with someone because of the color of their skin, level of education and income, health, age, sex, popularity, etc.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1337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James 2.1-13</a:t>
            </a:r>
            <a:endParaRPr lang="en-U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It is inconsistent with righteous judgment: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vs4; cf. Deut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. 1.16-17; 10.17;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16.19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How we treat someone is based off what we think of that person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.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8660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James 2.1-13</a:t>
            </a:r>
            <a:endParaRPr lang="en-U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It is inconsistent with honoring all men: vs6; cf. 1 Peter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2.17; Rom. 15.5-7; Luke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4.18;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7.22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Honoring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the rich is a form of selfishness: Jude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16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4" name="Content Placeholder 6" descr="favoritism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400"/>
          <a:stretch/>
        </p:blipFill>
        <p:spPr>
          <a:xfrm>
            <a:off x="2106707" y="241581"/>
            <a:ext cx="4930587" cy="63748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121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James 2.1-13</a:t>
            </a:r>
            <a:endParaRPr lang="en-U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It is inconsistent with the law of love: vvs8-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Do we show favoritism toward our brethren? What about toward outsiders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1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James 2.1-13</a:t>
            </a:r>
            <a:endParaRPr lang="en-US" sz="40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It is inconsistent with the law of liberty: vvs12-13; James 1.25; John 8.32; 1 Peter 1.17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Let us show mercy to others or else we will receive judgment without mercy!</a:t>
            </a:r>
            <a:endParaRPr lang="en-US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30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312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Would we have a problem with this man in the assembly?</vt:lpstr>
      <vt:lpstr>James 2.1-13</vt:lpstr>
      <vt:lpstr>Social Barriers Broken Down in Christ</vt:lpstr>
      <vt:lpstr>James 2.1-13</vt:lpstr>
      <vt:lpstr>James 2.1-13</vt:lpstr>
      <vt:lpstr>James 2.1-13</vt:lpstr>
      <vt:lpstr>James 2.1-13</vt:lpstr>
      <vt:lpstr>Which man needs the gospel?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63</cp:revision>
  <dcterms:created xsi:type="dcterms:W3CDTF">2015-09-16T01:45:36Z</dcterms:created>
  <dcterms:modified xsi:type="dcterms:W3CDTF">2015-09-20T20:37:41Z</dcterms:modified>
</cp:coreProperties>
</file>