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8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6292-8EF6-B245-914D-3EAD6648CCC5}" type="datetimeFigureOut">
              <a:rPr lang="en-US" smtClean="0"/>
              <a:t>8/9/15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85C9-081C-CB43-ACE7-0EDCDEA11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6292-8EF6-B245-914D-3EAD6648CCC5}" type="datetimeFigureOut">
              <a:rPr lang="en-US" smtClean="0"/>
              <a:t>8/9/15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85C9-081C-CB43-ACE7-0EDCDEA11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5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6292-8EF6-B245-914D-3EAD6648CCC5}" type="datetimeFigureOut">
              <a:rPr lang="en-US" smtClean="0"/>
              <a:t>8/9/15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85C9-081C-CB43-ACE7-0EDCDEA11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07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6292-8EF6-B245-914D-3EAD6648CCC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85C9-081C-CB43-ACE7-0EDCDEA111D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270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6292-8EF6-B245-914D-3EAD6648CCC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85C9-081C-CB43-ACE7-0EDCDEA111D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8305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6292-8EF6-B245-914D-3EAD6648CCC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85C9-081C-CB43-ACE7-0EDCDEA111D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3942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6292-8EF6-B245-914D-3EAD6648CCC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85C9-081C-CB43-ACE7-0EDCDEA111D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96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6292-8EF6-B245-914D-3EAD6648CCC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85C9-081C-CB43-ACE7-0EDCDEA111D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092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6292-8EF6-B245-914D-3EAD6648CCC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85C9-081C-CB43-ACE7-0EDCDEA111D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6177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6292-8EF6-B245-914D-3EAD6648CCC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85C9-081C-CB43-ACE7-0EDCDEA111D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389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6292-8EF6-B245-914D-3EAD6648CCC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85C9-081C-CB43-ACE7-0EDCDEA111D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777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6292-8EF6-B245-914D-3EAD6648CCC5}" type="datetimeFigureOut">
              <a:rPr lang="en-US" smtClean="0"/>
              <a:t>8/9/15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85C9-081C-CB43-ACE7-0EDCDEA11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96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6292-8EF6-B245-914D-3EAD6648CCC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85C9-081C-CB43-ACE7-0EDCDEA111D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7387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6292-8EF6-B245-914D-3EAD6648CCC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85C9-081C-CB43-ACE7-0EDCDEA111D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9358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6292-8EF6-B245-914D-3EAD6648CCC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85C9-081C-CB43-ACE7-0EDCDEA111D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791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6292-8EF6-B245-914D-3EAD6648CCC5}" type="datetimeFigureOut">
              <a:rPr lang="en-US" smtClean="0"/>
              <a:t>8/9/15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85C9-081C-CB43-ACE7-0EDCDEA11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6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6292-8EF6-B245-914D-3EAD6648CCC5}" type="datetimeFigureOut">
              <a:rPr lang="en-US" smtClean="0"/>
              <a:t>8/9/15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85C9-081C-CB43-ACE7-0EDCDEA11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2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6292-8EF6-B245-914D-3EAD6648CCC5}" type="datetimeFigureOut">
              <a:rPr lang="en-US" smtClean="0"/>
              <a:t>8/9/15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85C9-081C-CB43-ACE7-0EDCDEA11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3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6292-8EF6-B245-914D-3EAD6648CCC5}" type="datetimeFigureOut">
              <a:rPr lang="en-US" smtClean="0"/>
              <a:t>8/9/15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85C9-081C-CB43-ACE7-0EDCDEA11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4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6292-8EF6-B245-914D-3EAD6648CCC5}" type="datetimeFigureOut">
              <a:rPr lang="en-US" smtClean="0"/>
              <a:t>8/9/15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85C9-081C-CB43-ACE7-0EDCDEA11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6292-8EF6-B245-914D-3EAD6648CCC5}" type="datetimeFigureOut">
              <a:rPr lang="en-US" smtClean="0"/>
              <a:t>8/9/15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85C9-081C-CB43-ACE7-0EDCDEA11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5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6292-8EF6-B245-914D-3EAD6648CCC5}" type="datetimeFigureOut">
              <a:rPr lang="en-US" smtClean="0"/>
              <a:t>8/9/15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E85C9-081C-CB43-ACE7-0EDCDEA11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66292-8EF6-B245-914D-3EAD6648CCC5}" type="datetimeFigureOut">
              <a:rPr lang="en-US" smtClean="0"/>
              <a:t>8/9/15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E85C9-081C-CB43-ACE7-0EDCDEA11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6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66292-8EF6-B245-914D-3EAD6648CCC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8/9/15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E85C9-081C-CB43-ACE7-0EDCDEA111D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75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66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When My Love For Man Grows Week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When my love for man grows weak / When for stronger faith I seek / Hill of Calvary, I go / To thy scenes of fear and woe</a:t>
            </a:r>
          </a:p>
        </p:txBody>
      </p:sp>
    </p:spTree>
    <p:extLst>
      <p:ext uri="{BB962C8B-B14F-4D97-AF65-F5344CB8AC3E}">
        <p14:creationId xmlns:p14="http://schemas.microsoft.com/office/powerpoint/2010/main" val="253853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When My Love For Man Grows Week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We must love our fellow man: Matt. 22.37-39; 2 Cor. 5.10-11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Hill of Calvary I go / To Thy scenes of fear and woe: Matt. 27.30; 39-44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There Behold His Agony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There behold His agony, / Suffered on the bitter tree / See His anguish, see His faith / Love triumphant still in death</a:t>
            </a:r>
          </a:p>
        </p:txBody>
      </p:sp>
    </p:spTree>
    <p:extLst>
      <p:ext uri="{BB962C8B-B14F-4D97-AF65-F5344CB8AC3E}">
        <p14:creationId xmlns:p14="http://schemas.microsoft.com/office/powerpoint/2010/main" val="25237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There Behold His Agony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Christ suffered tremendously on the cross: Luke 23.33; Isaiah 53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See His anguish, faith: Luke 23.46; Phil. 2.8; 1 Peter 2.21-24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Love Triumphant still in death: Rev. 1.5; Eph. 5.2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5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Then To Life I Turn Again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Then to life I turn again / Learning all the worth of pain / Learning all the might that lies / In a full self sacrifice</a:t>
            </a:r>
          </a:p>
        </p:txBody>
      </p:sp>
    </p:spTree>
    <p:extLst>
      <p:ext uri="{BB962C8B-B14F-4D97-AF65-F5344CB8AC3E}">
        <p14:creationId xmlns:p14="http://schemas.microsoft.com/office/powerpoint/2010/main" val="139262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Then To Life I Turn Again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We must look to a life of service even in the midst of tribulation: Luke 9.23-26; Acts 14.22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Learning all the might that lies in a full self-sacrifice: Luke 9.57-62; Matt. 6.33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7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2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15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When My Love To Christ Grows Weak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When </a:t>
            </a:r>
            <a:r>
              <a:rPr lang="en-US" dirty="0">
                <a:solidFill>
                  <a:srgbClr val="FFFFFF"/>
                </a:solidFill>
              </a:rPr>
              <a:t>my love to Christ grows weak / When for deeper faith I seek / Then in thought I go to thee / Garden of Gethsemane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8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When My Love To Christ Grows Weak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Often times our love weakens: Matt. 24.12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Sometimes we abandon the love we first embraced: Rev. 2.2-5; Rev. 1.20b; John 14.15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7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When My Love To Christ Grows Weak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When for deeper faith I seek: Luke 17.5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We must desire to gain deeper faith: Prov. 3.5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Go to the source: Rom. 10.17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We must respond by faith: John 15.1-8; James 2.14-26</a:t>
            </a:r>
          </a:p>
        </p:txBody>
      </p:sp>
    </p:spTree>
    <p:extLst>
      <p:ext uri="{BB962C8B-B14F-4D97-AF65-F5344CB8AC3E}">
        <p14:creationId xmlns:p14="http://schemas.microsoft.com/office/powerpoint/2010/main" val="233478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When My Love To Christ Grows Weak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Then in thought I go to thee, Garden of Gethsemane: Matt. 26.36-56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7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There I Walk Amid The Shades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There I walk amid the shades / While the lingering twilight fades / See that suffering, friendless One / Weeping, praying there alone</a:t>
            </a:r>
          </a:p>
        </p:txBody>
      </p:sp>
    </p:spTree>
    <p:extLst>
      <p:ext uri="{BB962C8B-B14F-4D97-AF65-F5344CB8AC3E}">
        <p14:creationId xmlns:p14="http://schemas.microsoft.com/office/powerpoint/2010/main" val="1401397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There I Walk Amid The Shades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Consider the sufferings of Jesus in the garden: Matt. 26.37-38; Luke 22.44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Jesus was suffering all alone: Matt. 26.39-41; Only the Father was caring for Him: Luke 22.43; Heb. 5.7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0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There I Walk Amid The Shades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Consider the sufferings of Jesus in the garden: Matt. 26.37-38; Luke 22.44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Jesus was suffering all alone: Matt. 26.39-41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Only the Father was caring for Him: Luke 22.43; Heb. 5.7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4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513</Words>
  <Application>Microsoft Macintosh PowerPoint</Application>
  <PresentationFormat>On-screen Show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PowerPoint Presentation</vt:lpstr>
      <vt:lpstr>When My Love To Christ Grows Weak</vt:lpstr>
      <vt:lpstr>When My Love To Christ Grows Weak</vt:lpstr>
      <vt:lpstr>When My Love To Christ Grows Weak</vt:lpstr>
      <vt:lpstr>When My Love To Christ Grows Weak</vt:lpstr>
      <vt:lpstr>There I Walk Amid The Shades</vt:lpstr>
      <vt:lpstr>There I Walk Amid The Shades</vt:lpstr>
      <vt:lpstr>There I Walk Amid The Shades</vt:lpstr>
      <vt:lpstr>When My Love For Man Grows Week</vt:lpstr>
      <vt:lpstr>When My Love For Man Grows Week</vt:lpstr>
      <vt:lpstr>There Behold His Agony</vt:lpstr>
      <vt:lpstr>There Behold His Agony</vt:lpstr>
      <vt:lpstr>Then To Life I Turn Again</vt:lpstr>
      <vt:lpstr>Then To Life I Turn Again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10</cp:revision>
  <dcterms:created xsi:type="dcterms:W3CDTF">2015-08-09T18:52:38Z</dcterms:created>
  <dcterms:modified xsi:type="dcterms:W3CDTF">2015-08-09T19:08:39Z</dcterms:modified>
</cp:coreProperties>
</file>