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9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67" autoAdjust="0"/>
  </p:normalViewPr>
  <p:slideViewPr>
    <p:cSldViewPr snapToGrid="0" snapToObjects="1">
      <p:cViewPr varScale="1">
        <p:scale>
          <a:sx n="91" d="100"/>
          <a:sy n="91" d="100"/>
        </p:scale>
        <p:origin x="-14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0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2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4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5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7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4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7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6970-3D80-0444-98F7-4B3E700DE15B}" type="datetimeFigureOut">
              <a:rPr lang="en-US" smtClean="0"/>
              <a:t>8/9/15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3E8E-FD14-6749-9073-0FB98B5F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98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b="1" dirty="0" smtClean="0"/>
              <a:t>God Has Given Us A Pattern for Church Growth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Local </a:t>
            </a:r>
            <a:r>
              <a:rPr lang="en-US" b="1" dirty="0"/>
              <a:t>churches maintained their </a:t>
            </a:r>
            <a:r>
              <a:rPr lang="en-US" b="1" dirty="0" smtClean="0"/>
              <a:t>AUTONOMY in </a:t>
            </a:r>
            <a:r>
              <a:rPr lang="en-US" b="1" dirty="0"/>
              <a:t>every work</a:t>
            </a:r>
            <a:r>
              <a:rPr lang="en-US" b="1" dirty="0" smtClean="0"/>
              <a:t>.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There </a:t>
            </a:r>
            <a:r>
              <a:rPr lang="en-US" b="1" dirty="0"/>
              <a:t>are churches who in the name of evangelism are doing “good works” but they are violating God’s </a:t>
            </a:r>
            <a:r>
              <a:rPr lang="en-US" b="1" dirty="0" smtClean="0"/>
              <a:t>PATTERN for </a:t>
            </a:r>
            <a:r>
              <a:rPr lang="en-US" b="1" dirty="0"/>
              <a:t>the church: 2 Tim. </a:t>
            </a:r>
            <a:r>
              <a:rPr lang="en-US" b="1" dirty="0" smtClean="0"/>
              <a:t>1.13; 3.16</a:t>
            </a:r>
            <a:r>
              <a:rPr lang="en-US" b="1" dirty="0"/>
              <a:t>-</a:t>
            </a:r>
            <a:r>
              <a:rPr lang="en-US" b="1" dirty="0" smtClean="0"/>
              <a:t>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135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600" b="1" dirty="0" smtClean="0"/>
              <a:t>Evangelism in the Twenty-First Century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Facebook, Twitter, website, audio sermons, video recorded sermons, radio, television, bulletins, flyers, books, tracts, etc. can all be used to proclaim the gospel of Jesus Christ.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We should do anything and everything we can afford!</a:t>
            </a:r>
          </a:p>
        </p:txBody>
      </p:sp>
    </p:spTree>
    <p:extLst>
      <p:ext uri="{BB962C8B-B14F-4D97-AF65-F5344CB8AC3E}">
        <p14:creationId xmlns:p14="http://schemas.microsoft.com/office/powerpoint/2010/main" val="12563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45"/>
            <a:ext cx="8229600" cy="321509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6600" b="1" dirty="0" smtClean="0"/>
              <a:t>We can be a FIRST CENTURY church in the twenty-first century!</a:t>
            </a:r>
          </a:p>
        </p:txBody>
      </p:sp>
    </p:spTree>
    <p:extLst>
      <p:ext uri="{BB962C8B-B14F-4D97-AF65-F5344CB8AC3E}">
        <p14:creationId xmlns:p14="http://schemas.microsoft.com/office/powerpoint/2010/main" val="344773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Plan For Your Salvation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Hear the word: Matt. 17.5</a:t>
            </a:r>
          </a:p>
          <a:p>
            <a:pPr marL="0" indent="0" algn="ctr">
              <a:buNone/>
            </a:pPr>
            <a:r>
              <a:rPr lang="en-US" sz="2800" b="1" dirty="0" smtClean="0"/>
              <a:t>Believe in Jesus: John 8.24</a:t>
            </a:r>
          </a:p>
          <a:p>
            <a:pPr marL="0" indent="0" algn="ctr">
              <a:buNone/>
            </a:pPr>
            <a:r>
              <a:rPr lang="en-US" sz="2800" b="1" dirty="0" smtClean="0"/>
              <a:t>Repent of sin: Acts 17.30-31</a:t>
            </a:r>
          </a:p>
          <a:p>
            <a:pPr marL="0" indent="0" algn="ctr">
              <a:buNone/>
            </a:pPr>
            <a:r>
              <a:rPr lang="en-US" sz="2800" b="1" dirty="0" smtClean="0"/>
              <a:t>Confess Christ: Acts 8.37</a:t>
            </a:r>
          </a:p>
          <a:p>
            <a:pPr marL="0" indent="0" algn="ctr">
              <a:buNone/>
            </a:pPr>
            <a:r>
              <a:rPr lang="en-US" sz="2800" b="1" dirty="0" smtClean="0"/>
              <a:t>Be immersed: Acts 22.16</a:t>
            </a:r>
          </a:p>
          <a:p>
            <a:pPr marL="0" indent="0" algn="ctr">
              <a:buNone/>
            </a:pPr>
            <a:r>
              <a:rPr lang="en-US" sz="2800" b="1" dirty="0" smtClean="0"/>
              <a:t>Remain faithful: Rev. 2.10</a:t>
            </a:r>
          </a:p>
        </p:txBody>
      </p:sp>
    </p:spTree>
    <p:extLst>
      <p:ext uri="{BB962C8B-B14F-4D97-AF65-F5344CB8AC3E}">
        <p14:creationId xmlns:p14="http://schemas.microsoft.com/office/powerpoint/2010/main" val="313227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47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Evangelism: A Work of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err="1" smtClean="0"/>
              <a:t>εὐ</a:t>
            </a:r>
            <a:r>
              <a:rPr lang="en-US" b="1" dirty="0" smtClean="0"/>
              <a:t>α</a:t>
            </a:r>
            <a:r>
              <a:rPr lang="en-US" b="1" dirty="0" err="1" smtClean="0"/>
              <a:t>γγέλιον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euaggelion</a:t>
            </a:r>
            <a:r>
              <a:rPr lang="en-US" b="1" dirty="0" smtClean="0"/>
              <a:t>): </a:t>
            </a:r>
            <a:r>
              <a:rPr lang="en-US" b="1" dirty="0"/>
              <a:t>good news; the gospel; glad tidings (Strong's Concordance #2098</a:t>
            </a:r>
            <a:r>
              <a:rPr lang="en-US" b="1" dirty="0" smtClean="0"/>
              <a:t>): </a:t>
            </a:r>
            <a:r>
              <a:rPr lang="en-US" b="1" dirty="0"/>
              <a:t>Matt. 28.19; Mark 16.15; Luke 24.28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Evangelism involved </a:t>
            </a:r>
            <a:r>
              <a:rPr lang="en-US" b="1" dirty="0"/>
              <a:t>Christians </a:t>
            </a:r>
            <a:r>
              <a:rPr lang="en-US" b="1" dirty="0" smtClean="0"/>
              <a:t>TEACHING others</a:t>
            </a:r>
            <a:r>
              <a:rPr lang="en-US" b="1" dirty="0"/>
              <a:t>: Acts 8.4; 8.29; </a:t>
            </a:r>
            <a:r>
              <a:rPr lang="en-US" b="1" dirty="0" smtClean="0"/>
              <a:t>10.3; 22.10, etc.; </a:t>
            </a:r>
            <a:r>
              <a:rPr lang="en-US" b="1" dirty="0"/>
              <a:t>Rom. 10.13-</a:t>
            </a:r>
            <a:r>
              <a:rPr lang="en-US" b="1" dirty="0" smtClean="0"/>
              <a:t>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969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Evangelism in the First Century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Local churches accomplished its part in evangelism both </a:t>
            </a:r>
            <a:r>
              <a:rPr lang="en-US" b="1" dirty="0" smtClean="0"/>
              <a:t>LOCALLY and ABROAD: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431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Evangelism in the First Century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Churches </a:t>
            </a:r>
            <a:r>
              <a:rPr lang="en-US" b="1" dirty="0"/>
              <a:t>sent </a:t>
            </a:r>
            <a:r>
              <a:rPr lang="en-US" b="1" dirty="0" smtClean="0"/>
              <a:t>PREACHERS to </a:t>
            </a:r>
            <a:r>
              <a:rPr lang="en-US" b="1" dirty="0"/>
              <a:t>preach and </a:t>
            </a:r>
            <a:r>
              <a:rPr lang="en-US" b="1" dirty="0" smtClean="0"/>
              <a:t>work: </a:t>
            </a:r>
            <a:r>
              <a:rPr lang="en-US" b="1" dirty="0"/>
              <a:t>Acts 11.22; 13.1-3; 15.2-3; Rom. 15.24; 1 Cor. 16:6, 11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Churches </a:t>
            </a:r>
            <a:r>
              <a:rPr lang="en-US" b="1" dirty="0"/>
              <a:t>sent </a:t>
            </a:r>
            <a:r>
              <a:rPr lang="en-US" b="1" dirty="0" smtClean="0"/>
              <a:t>SUPPORT to preachers abroad</a:t>
            </a:r>
            <a:r>
              <a:rPr lang="en-US" b="1" dirty="0"/>
              <a:t>: Phil. 1.5; 4.15-17; 2 Cor. 11.8-</a:t>
            </a:r>
            <a:r>
              <a:rPr lang="en-US" b="1" dirty="0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34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Evangelism in the First Century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Churches supported their OWN preachers: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Paul in Corinth: Acts 18.11; Ephesus: Acts 19.8-10; 20.30-31; Timothy in Ephesus: 1 Tim. 1.3; </a:t>
            </a:r>
            <a:r>
              <a:rPr lang="en-US" b="1" dirty="0" err="1" smtClean="0"/>
              <a:t>Archippus</a:t>
            </a:r>
            <a:r>
              <a:rPr lang="en-US" b="1" dirty="0" smtClean="0"/>
              <a:t>: Col. 4.17; Philemon 1.2; Titus: Titus 1.5</a:t>
            </a:r>
          </a:p>
        </p:txBody>
      </p:sp>
    </p:spTree>
    <p:extLst>
      <p:ext uri="{BB962C8B-B14F-4D97-AF65-F5344CB8AC3E}">
        <p14:creationId xmlns:p14="http://schemas.microsoft.com/office/powerpoint/2010/main" val="235401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Evangelism in the First Century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Churches EQUIPPED its saints for individual work: Acts 11.23-24; 14.21-23; Eph. 4.11-16; 2 Tim. 2.2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74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Evangelism in the First Century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God planned for those who devoted their lives to the gospel to live by the </a:t>
            </a:r>
            <a:r>
              <a:rPr lang="en-US" b="1" dirty="0" smtClean="0"/>
              <a:t>GOSPEL: </a:t>
            </a:r>
            <a:r>
              <a:rPr lang="en-US" b="1" dirty="0"/>
              <a:t>Num. 18.20-24; Deut. 18.1-8; </a:t>
            </a:r>
            <a:r>
              <a:rPr lang="en-US" b="1" dirty="0" smtClean="0"/>
              <a:t>Luke </a:t>
            </a:r>
            <a:r>
              <a:rPr lang="en-US" b="1" dirty="0"/>
              <a:t>10.4-8</a:t>
            </a:r>
            <a:r>
              <a:rPr lang="en-US" b="1" dirty="0" smtClean="0"/>
              <a:t>; 1 Cor. 9.4-14; Gal</a:t>
            </a:r>
            <a:r>
              <a:rPr lang="en-US" b="1" dirty="0"/>
              <a:t>. 6.6; </a:t>
            </a:r>
            <a:r>
              <a:rPr lang="en-US" b="1" dirty="0" smtClean="0"/>
              <a:t>2 Kings 4.8-10; Acts 16.15; 3 </a:t>
            </a:r>
            <a:r>
              <a:rPr lang="en-US" b="1" dirty="0"/>
              <a:t>John 5-</a:t>
            </a:r>
            <a:r>
              <a:rPr lang="en-US" b="1" dirty="0" smtClean="0"/>
              <a:t>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289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Evangelism in the First Century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When preachers could not get support they WORKED: Acts 18.3; 20.34; 1 Thess. 2.9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9844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466</Words>
  <Application>Microsoft Macintosh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Evangelism: A Work of the Church</vt:lpstr>
      <vt:lpstr>Evangelism in the First Century</vt:lpstr>
      <vt:lpstr>Evangelism in the First Century</vt:lpstr>
      <vt:lpstr>Evangelism in the First Century</vt:lpstr>
      <vt:lpstr>Evangelism in the First Century</vt:lpstr>
      <vt:lpstr>Evangelism in the First Century</vt:lpstr>
      <vt:lpstr>Evangelism in the First Century</vt:lpstr>
      <vt:lpstr>God Has Given Us A Pattern for Church Growth</vt:lpstr>
      <vt:lpstr>Evangelism in the Twenty-First Century</vt:lpstr>
      <vt:lpstr>PowerPoint Presentation</vt:lpstr>
      <vt:lpstr>God’s Plan For Your Salvation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40</cp:revision>
  <dcterms:created xsi:type="dcterms:W3CDTF">2015-07-25T21:53:57Z</dcterms:created>
  <dcterms:modified xsi:type="dcterms:W3CDTF">2015-08-09T16:44:25Z</dcterms:modified>
</cp:coreProperties>
</file>