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9807" autoAdjust="0"/>
  </p:normalViewPr>
  <p:slideViewPr>
    <p:cSldViewPr snapToGrid="0" snapToObjects="1">
      <p:cViewPr varScale="1">
        <p:scale>
          <a:sx n="91" d="100"/>
          <a:sy n="9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ECF5-4B40-3F4F-9327-2208D5950148}" type="datetimeFigureOut">
              <a:rPr lang="en-US" smtClean="0"/>
              <a:t>6/6/15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B62B-0886-3F41-B8E8-21BA144D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45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A PROCLAMATION meal: 1 Cor. 11.26</a:t>
            </a:r>
          </a:p>
        </p:txBody>
      </p:sp>
    </p:spTree>
    <p:extLst>
      <p:ext uri="{BB962C8B-B14F-4D97-AF65-F5344CB8AC3E}">
        <p14:creationId xmlns:p14="http://schemas.microsoft.com/office/powerpoint/2010/main" val="287123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How To PROPERLY Partake Of The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Use proper ELEMENTS: Mat 26.26-29;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Mark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14.1, 12;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Exo. 12.17-20; Deut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. 16.1-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Lord’s Supper is not a supper that satisfies HUNGER, but one that satisfies a REMEMBRANCE of our Lord’s death!</a:t>
            </a:r>
          </a:p>
        </p:txBody>
      </p:sp>
    </p:spTree>
    <p:extLst>
      <p:ext uri="{BB962C8B-B14F-4D97-AF65-F5344CB8AC3E}">
        <p14:creationId xmlns:p14="http://schemas.microsoft.com/office/powerpoint/2010/main" val="31715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How To PROPERLY Partake Of The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At the proper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TIME: </a:t>
            </a:r>
            <a:r>
              <a:rPr lang="is-IS" b="1" dirty="0" smtClean="0">
                <a:solidFill>
                  <a:srgbClr val="FFFFFF"/>
                </a:solidFill>
                <a:latin typeface="Corbel"/>
                <a:cs typeface="Corbel"/>
              </a:rPr>
              <a:t>Acts </a:t>
            </a:r>
            <a:r>
              <a:rPr lang="is-IS" b="1" dirty="0">
                <a:solidFill>
                  <a:srgbClr val="FFFFFF"/>
                </a:solidFill>
                <a:latin typeface="Corbel"/>
                <a:cs typeface="Corbel"/>
              </a:rPr>
              <a:t>2.42; </a:t>
            </a:r>
            <a:r>
              <a:rPr lang="is-IS" b="1" dirty="0" smtClean="0">
                <a:solidFill>
                  <a:srgbClr val="FFFFFF"/>
                </a:solidFill>
                <a:latin typeface="Corbel"/>
                <a:cs typeface="Corbel"/>
              </a:rPr>
              <a:t>20.7; Heb. 10.24-25; 1 Cor. 16.1-2</a:t>
            </a:r>
          </a:p>
          <a:p>
            <a:pPr marL="0" indent="0">
              <a:spcBef>
                <a:spcPts val="0"/>
              </a:spcBef>
              <a:buNone/>
            </a:pPr>
            <a:endParaRPr lang="is-I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weekly assembly proves the frequency of the Lord’s Supper; they stand or fall together.</a:t>
            </a:r>
          </a:p>
        </p:txBody>
      </p:sp>
    </p:spTree>
    <p:extLst>
      <p:ext uri="{BB962C8B-B14F-4D97-AF65-F5344CB8AC3E}">
        <p14:creationId xmlns:p14="http://schemas.microsoft.com/office/powerpoint/2010/main" val="26144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How To PROPERLY Partake Of The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In the proper PLACE: Acts 2.42; 20.7; 1 Cor. 11.17, 18, 20, 33, 34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With the proper PARTICIPANTS: Acts 2.42; 20.7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Exhibiting a proper MINDSET and FOCUS:</a:t>
            </a:r>
          </a:p>
        </p:txBody>
      </p:sp>
    </p:spTree>
    <p:extLst>
      <p:ext uri="{BB962C8B-B14F-4D97-AF65-F5344CB8AC3E}">
        <p14:creationId xmlns:p14="http://schemas.microsoft.com/office/powerpoint/2010/main" val="297897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How To PROPERLY Partake Of The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It’s not the time to be…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200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Corbel"/>
                <a:cs typeface="Corbel"/>
              </a:rPr>
              <a:t>letting our minds wander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Corbel"/>
                <a:cs typeface="Corbel"/>
              </a:rPr>
              <a:t>talking to those around us; passing notes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Corbel"/>
                <a:cs typeface="Corbel"/>
              </a:rPr>
              <a:t>getting up and going out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lang="en-US" sz="3200" b="1" dirty="0" smtClean="0">
                <a:solidFill>
                  <a:srgbClr val="FFFFFF"/>
                </a:solidFill>
                <a:latin typeface="Corbel"/>
                <a:cs typeface="Corbel"/>
              </a:rPr>
              <a:t>oing through our purses, wallets, etc.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Corbel"/>
                <a:cs typeface="Corbel"/>
              </a:rPr>
              <a:t>playing with the children, etc.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2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Participants must observe with reverence (27, 29) and self-examination (28)</a:t>
            </a:r>
          </a:p>
        </p:txBody>
      </p:sp>
    </p:spTree>
    <p:extLst>
      <p:ext uri="{BB962C8B-B14F-4D97-AF65-F5344CB8AC3E}">
        <p14:creationId xmlns:p14="http://schemas.microsoft.com/office/powerpoint/2010/main" val="26450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How To PROPERLY Partake Of The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315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Look UPWARD: 1 Cor. 10.16-17; Matt. 26.29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Look BACK: 1 Cor. 11.29; </a:t>
            </a: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Psalm 22; Isaiah 53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Look FORWARD to when He comes: 1 Cor. 11.26b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Look OUTWARD by proclaiming: 1 Cor. 11.26a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Look INWARD to examine</a:t>
            </a:r>
            <a:r>
              <a:rPr lang="en-US" sz="3000" b="1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 1 Cor. 11.28</a:t>
            </a:r>
          </a:p>
        </p:txBody>
      </p:sp>
    </p:spTree>
    <p:extLst>
      <p:ext uri="{BB962C8B-B14F-4D97-AF65-F5344CB8AC3E}">
        <p14:creationId xmlns:p14="http://schemas.microsoft.com/office/powerpoint/2010/main" val="28267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Corbel"/>
                <a:cs typeface="Corbel"/>
              </a:rPr>
              <a:t>The Lord’s Supper is not designed for the satisfaction of physical hunger and thirst, or for the physical nourishment of the body, but to meet spiritual needs.</a:t>
            </a:r>
          </a:p>
        </p:txBody>
      </p:sp>
    </p:spTree>
    <p:extLst>
      <p:ext uri="{BB962C8B-B14F-4D97-AF65-F5344CB8AC3E}">
        <p14:creationId xmlns:p14="http://schemas.microsoft.com/office/powerpoint/2010/main" val="15235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God’s Plan For Your Salvation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Hear His word: Rom. 10.17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Believe in His word: Heb. 11.6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Repent of your sins: Acts 2.38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Confess your faith: Rom. 10.9-10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Be immersed: Mark 16.16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322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A COVENANT Meal: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1 Cor. 11.23-25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His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blood is the seal of the New Covenant in that it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ratified the conditions of salvation and the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promises of God, as contained in that covenant: Heb. 9.15-22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covenant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meal reminds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the saint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of the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remission of sins he has received - and is receiving - by virtue of that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blood.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0810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A MEMORIAL Meal: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1 Cor. 11.23-25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Jews had a memorial: Exo. 12; note 14, 21-27; 13.3, 9; Deut. 16.1-8</a:t>
            </a: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Passover: Commemorated the death of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lamb &amp; deliverance from Egyptian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bondage.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214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A MEMORIAL Meal: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1 Cor. 11.23-25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Lord’s Supper: commemorates the death of the Lamb &amp; deliverance from the bondage of sin: John 1.29</a:t>
            </a: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Christ instituted the L. S. as a memorial to Himself: Matt. 26.26-29; Mark 14.22-25; Luke 22.19-20</a:t>
            </a:r>
          </a:p>
        </p:txBody>
      </p:sp>
    </p:spTree>
    <p:extLst>
      <p:ext uri="{BB962C8B-B14F-4D97-AF65-F5344CB8AC3E}">
        <p14:creationId xmlns:p14="http://schemas.microsoft.com/office/powerpoint/2010/main" val="40370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A MEMORIAL Meal: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1 Cor. 11.23-25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unleavened bread reminds us of His body untainted by sin: Heb. 2.9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fruit of the vine reminds us of His innocent blood, which was poured out in His death: Matt. 26.28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 first day of the week reminds us of His resurrection.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5703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A MEMORIAL Meal: 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1 Cor. 11.23-25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A child of God who neglects or fails to meet with the saints around the Lord’s Table to remember the Savior’s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death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implicitly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treats with contempt the death of Christ, virtually counting “the blood of the covenant by which he was sanctified a common thing.” Heb. 10.28-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29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866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A FELLOWSHIP meal: 1 Cor. 10.16-17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FF"/>
                </a:solidFill>
                <a:latin typeface="Corbel"/>
                <a:cs typeface="Corbel"/>
              </a:rPr>
              <a:t>In rejecting the fellowship meal, one has rejected fellowship with the body and blood of Christ and rejected a means of access to the mercy and grace of God. 1 John 1.5-7</a:t>
            </a:r>
            <a:endParaRPr lang="en-US" sz="3000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7149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FFFFFF"/>
                </a:solidFill>
                <a:latin typeface="Corbel"/>
                <a:cs typeface="Corbel"/>
              </a:rPr>
              <a:t>A UNITY meal: 1 Cor. 11.18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God called for unity: John 17.20-21; 1 Cor. 1.10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There is unity because of the blood of Jesus: Gal. 3.28; Eph. 2.13-18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In the midst of a divided church (1 Cor. 11.18), Paul wanted them to wait for one another (1 Cor. 11.33) and eat together.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3851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770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A COVENANT Meal: 1 Cor. 11.23-25</vt:lpstr>
      <vt:lpstr>A MEMORIAL Meal: 1 Cor. 11.23-25</vt:lpstr>
      <vt:lpstr>A MEMORIAL Meal: 1 Cor. 11.23-25</vt:lpstr>
      <vt:lpstr>A MEMORIAL Meal: 1 Cor. 11.23-25</vt:lpstr>
      <vt:lpstr>A MEMORIAL Meal: 1 Cor. 11.23-25</vt:lpstr>
      <vt:lpstr>A FELLOWSHIP meal: 1 Cor. 10.16-17</vt:lpstr>
      <vt:lpstr>A UNITY meal: 1 Cor. 11.18</vt:lpstr>
      <vt:lpstr>A PROCLAMATION meal: 1 Cor. 11.26</vt:lpstr>
      <vt:lpstr>How To PROPERLY Partake Of The Meal</vt:lpstr>
      <vt:lpstr>How To PROPERLY Partake Of The Meal</vt:lpstr>
      <vt:lpstr>How To PROPERLY Partake Of The Meal</vt:lpstr>
      <vt:lpstr>How To PROPERLY Partake Of The Meal</vt:lpstr>
      <vt:lpstr>How To PROPERLY Partake Of The Meal</vt:lpstr>
      <vt:lpstr>PowerPoint Presentation</vt:lpstr>
      <vt:lpstr>God’s Plan For Your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67</cp:revision>
  <dcterms:created xsi:type="dcterms:W3CDTF">2015-06-07T03:29:17Z</dcterms:created>
  <dcterms:modified xsi:type="dcterms:W3CDTF">2015-06-07T12:50:22Z</dcterms:modified>
</cp:coreProperties>
</file>