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9" r:id="rId2"/>
    <p:sldId id="256" r:id="rId3"/>
    <p:sldId id="257" r:id="rId4"/>
    <p:sldId id="266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06" autoAdjust="0"/>
    <p:restoredTop sz="98723" autoAdjust="0"/>
  </p:normalViewPr>
  <p:slideViewPr>
    <p:cSldViewPr snapToGrid="0" snapToObjects="1">
      <p:cViewPr varScale="1">
        <p:scale>
          <a:sx n="81" d="100"/>
          <a:sy n="81" d="100"/>
        </p:scale>
        <p:origin x="-16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B518C-9A8B-DB4C-93B1-C13F718F7595}" type="datetimeFigureOut">
              <a:rPr lang="en-US" smtClean="0"/>
              <a:t>5/3/15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A897B-FBF9-514D-BCAB-0488A3889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05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D6561-F966-0B45-90C0-83CAA90835CD}" type="datetimeFigureOut">
              <a:rPr lang="en-US" smtClean="0"/>
              <a:t>5/3/15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EEA66-A6E8-AC4F-B677-9A92ECFB5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735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096D-CA76-D24E-9A46-D761997B8C03}" type="datetime1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northsidehillsboro.com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17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C7059-D885-7642-8236-25A98FA10F17}" type="datetime1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northsidehillsboro.com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31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66F2-38A2-ED45-89AE-C8CF71A1CEF1}" type="datetime1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northsidehillsboro.com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7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9BC3-F40D-0144-B1EC-7639F5BD4AC6}" type="datetime1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northsidehillsboro.com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67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75E1-8305-5F44-8F0D-4B72A61601C7}" type="datetime1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northsidehillsboro.com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90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B1F35-659E-214F-BAF7-B49AA12754D0}" type="datetime1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northsidehillsboro.com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3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3551-D6AE-6C4F-8B44-5CC2A950244E}" type="datetime1">
              <a:rPr lang="en-US" smtClean="0"/>
              <a:t>5/3/15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northsidehillsboro.com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45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00BB2-81E4-9349-AB1E-9570053F881A}" type="datetime1">
              <a:rPr lang="en-US" smtClean="0"/>
              <a:t>5/3/15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northsidehillsboro.com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789F-E1AF-9741-9E31-3C65B3A5FCDB}" type="datetime1">
              <a:rPr lang="en-US" smtClean="0"/>
              <a:t>5/3/15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northsidehillsboro.com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74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F06C8-E874-FB4D-AAE2-037C84EE7F0F}" type="datetime1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northsidehillsboro.com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5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93B77-EBE3-7945-A901-EA4157FDD446}" type="datetime1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northsidehillsboro.com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65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8DC91-8FF8-3044-8CA6-A981E1F25C4D}" type="datetime1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northsidehillsboro.com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2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965449" y="53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77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Calibri"/>
                <a:cs typeface="Calibri"/>
              </a:rPr>
              <a:t>The Work Of An Evangelist Is Not…</a:t>
            </a:r>
            <a:endParaRPr lang="en-US" sz="3600" b="1" dirty="0">
              <a:latin typeface="Calibri"/>
              <a:cs typeface="Calibri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b="1" dirty="0" smtClean="0">
                <a:latin typeface="Calibri"/>
                <a:cs typeface="Calibri"/>
              </a:rPr>
              <a:t>To do the work of </a:t>
            </a:r>
            <a:r>
              <a:rPr lang="en-US" b="1" dirty="0">
                <a:latin typeface="Calibri"/>
                <a:cs typeface="Calibri"/>
              </a:rPr>
              <a:t>e</a:t>
            </a:r>
            <a:r>
              <a:rPr lang="en-US" b="1" dirty="0" smtClean="0">
                <a:latin typeface="Calibri"/>
                <a:cs typeface="Calibri"/>
              </a:rPr>
              <a:t>lders, deacons </a:t>
            </a:r>
            <a:r>
              <a:rPr lang="en-US" b="1" dirty="0" smtClean="0">
                <a:latin typeface="Calibri"/>
                <a:cs typeface="Calibri"/>
              </a:rPr>
              <a:t>or other </a:t>
            </a:r>
            <a:r>
              <a:rPr lang="en-US" b="1" dirty="0">
                <a:latin typeface="Calibri"/>
                <a:cs typeface="Calibri"/>
              </a:rPr>
              <a:t>m</a:t>
            </a:r>
            <a:r>
              <a:rPr lang="en-US" b="1" dirty="0" smtClean="0">
                <a:latin typeface="Calibri"/>
                <a:cs typeface="Calibri"/>
              </a:rPr>
              <a:t>embers</a:t>
            </a:r>
            <a:endParaRPr lang="en-US" b="1" dirty="0" smtClean="0">
              <a:latin typeface="Calibri"/>
              <a:cs typeface="Calibri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b="1" dirty="0" smtClean="0">
              <a:latin typeface="Calibri"/>
              <a:cs typeface="Calibri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b="1" dirty="0" smtClean="0">
                <a:latin typeface="Calibri"/>
                <a:cs typeface="Calibri"/>
              </a:rPr>
              <a:t>The </a:t>
            </a:r>
            <a:r>
              <a:rPr lang="en-US" b="1" dirty="0" smtClean="0">
                <a:latin typeface="Calibri"/>
                <a:cs typeface="Calibri"/>
              </a:rPr>
              <a:t>evangelist is to do 'HIS' </a:t>
            </a:r>
            <a:r>
              <a:rPr lang="en-US" b="1" dirty="0" smtClean="0">
                <a:latin typeface="Calibri"/>
                <a:cs typeface="Calibri"/>
              </a:rPr>
              <a:t>work: 2 </a:t>
            </a:r>
            <a:r>
              <a:rPr lang="en-US" b="1" dirty="0" smtClean="0">
                <a:latin typeface="Calibri"/>
                <a:cs typeface="Calibri"/>
              </a:rPr>
              <a:t>Tim. </a:t>
            </a:r>
            <a:r>
              <a:rPr lang="en-US" b="1" dirty="0" smtClean="0">
                <a:latin typeface="Calibri"/>
                <a:cs typeface="Calibri"/>
              </a:rPr>
              <a:t>4.5</a:t>
            </a:r>
            <a:endParaRPr lang="en-US" b="1" dirty="0" smtClean="0">
              <a:latin typeface="Calibri"/>
              <a:cs typeface="Calibri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b="1" dirty="0" smtClean="0">
              <a:latin typeface="Calibri"/>
              <a:cs typeface="Calibri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b="1" dirty="0" smtClean="0">
                <a:latin typeface="Calibri"/>
                <a:cs typeface="Calibri"/>
              </a:rPr>
              <a:t>He </a:t>
            </a:r>
            <a:r>
              <a:rPr lang="en-US" b="1" dirty="0" smtClean="0">
                <a:latin typeface="Calibri"/>
                <a:cs typeface="Calibri"/>
              </a:rPr>
              <a:t>is not appointed to do the work of other </a:t>
            </a:r>
            <a:r>
              <a:rPr lang="en-US" b="1" dirty="0" smtClean="0">
                <a:latin typeface="Calibri"/>
                <a:cs typeface="Calibri"/>
              </a:rPr>
              <a:t>members: Acts 6.1-4</a:t>
            </a:r>
            <a:endParaRPr lang="en-US" b="1" dirty="0">
              <a:latin typeface="Calibri"/>
              <a:cs typeface="Calibri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b="1" dirty="0" smtClean="0">
              <a:latin typeface="Calibri"/>
              <a:cs typeface="Calibri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b="1" dirty="0" smtClean="0">
                <a:latin typeface="Calibri"/>
                <a:cs typeface="Calibri"/>
              </a:rPr>
              <a:t>Members </a:t>
            </a:r>
            <a:r>
              <a:rPr lang="en-US" b="1" dirty="0" smtClean="0">
                <a:latin typeface="Calibri"/>
                <a:cs typeface="Calibri"/>
              </a:rPr>
              <a:t>should do their own </a:t>
            </a:r>
            <a:r>
              <a:rPr lang="en-US" b="1" dirty="0" smtClean="0">
                <a:latin typeface="Calibri"/>
                <a:cs typeface="Calibri"/>
              </a:rPr>
              <a:t>part: Rom</a:t>
            </a:r>
            <a:r>
              <a:rPr lang="en-US" b="1" dirty="0" smtClean="0">
                <a:latin typeface="Calibri"/>
                <a:cs typeface="Calibri"/>
              </a:rPr>
              <a:t>. 12.4-8; Eph. </a:t>
            </a:r>
            <a:r>
              <a:rPr lang="en-US" b="1" dirty="0" smtClean="0">
                <a:latin typeface="Calibri"/>
                <a:cs typeface="Calibri"/>
              </a:rPr>
              <a:t>4.16</a:t>
            </a:r>
            <a:endParaRPr lang="en-US" b="1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639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Calibri"/>
                <a:cs typeface="Calibri"/>
              </a:rPr>
              <a:t>The Work Of An Evangelist Is Not…</a:t>
            </a:r>
            <a:endParaRPr lang="en-US" sz="3600" b="1" dirty="0">
              <a:latin typeface="Calibri"/>
              <a:cs typeface="Calibri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b="1" dirty="0">
                <a:latin typeface="Calibri"/>
                <a:cs typeface="Calibri"/>
              </a:rPr>
              <a:t>An evangelist is not described </a:t>
            </a:r>
            <a:r>
              <a:rPr lang="en-US" b="1" dirty="0" smtClean="0">
                <a:latin typeface="Calibri"/>
                <a:cs typeface="Calibri"/>
              </a:rPr>
              <a:t>as: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b="1" dirty="0" smtClean="0">
              <a:latin typeface="Calibri"/>
              <a:cs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b="1" dirty="0" smtClean="0">
                <a:latin typeface="Calibri"/>
                <a:cs typeface="Calibri"/>
              </a:rPr>
              <a:t>A </a:t>
            </a:r>
            <a:r>
              <a:rPr lang="en-US" b="1" dirty="0">
                <a:latin typeface="Calibri"/>
                <a:cs typeface="Calibri"/>
              </a:rPr>
              <a:t>one-man </a:t>
            </a:r>
            <a:r>
              <a:rPr lang="en-US" b="1" dirty="0" smtClean="0">
                <a:latin typeface="Calibri"/>
                <a:cs typeface="Calibri"/>
              </a:rPr>
              <a:t>pastor / overseer of the church</a:t>
            </a:r>
            <a:endParaRPr lang="en-US" b="1" dirty="0">
              <a:latin typeface="Calibri"/>
              <a:cs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b="1" dirty="0" smtClean="0">
                <a:latin typeface="Calibri"/>
                <a:cs typeface="Calibri"/>
              </a:rPr>
              <a:t>A </a:t>
            </a:r>
            <a:r>
              <a:rPr lang="en-US" b="1" dirty="0">
                <a:latin typeface="Calibri"/>
                <a:cs typeface="Calibri"/>
              </a:rPr>
              <a:t>motivational </a:t>
            </a:r>
            <a:r>
              <a:rPr lang="en-US" b="1" dirty="0" smtClean="0">
                <a:latin typeface="Calibri"/>
                <a:cs typeface="Calibri"/>
              </a:rPr>
              <a:t>speaker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b="1" dirty="0" smtClean="0">
                <a:latin typeface="Calibri"/>
                <a:cs typeface="Calibri"/>
              </a:rPr>
              <a:t>A </a:t>
            </a:r>
            <a:r>
              <a:rPr lang="en-US" b="1" dirty="0">
                <a:latin typeface="Calibri"/>
                <a:cs typeface="Calibri"/>
              </a:rPr>
              <a:t>coordinator of social </a:t>
            </a:r>
            <a:r>
              <a:rPr lang="en-US" b="1" dirty="0" smtClean="0">
                <a:latin typeface="Calibri"/>
                <a:cs typeface="Calibri"/>
              </a:rPr>
              <a:t>events, etc.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b="1" dirty="0" smtClean="0">
                <a:latin typeface="Calibri"/>
                <a:cs typeface="Calibri"/>
              </a:rPr>
              <a:t>The only one who visits all of the sick and shut-ins and spiritual sick, etc.</a:t>
            </a:r>
          </a:p>
        </p:txBody>
      </p:sp>
    </p:spTree>
    <p:extLst>
      <p:ext uri="{BB962C8B-B14F-4D97-AF65-F5344CB8AC3E}">
        <p14:creationId xmlns:p14="http://schemas.microsoft.com/office/powerpoint/2010/main" val="6929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Calibri"/>
                <a:cs typeface="Calibri"/>
              </a:rPr>
              <a:t>What Is An Evangelist?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5048081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>
                <a:latin typeface="Calibri"/>
                <a:cs typeface="Calibri"/>
              </a:rPr>
              <a:t>The term “evangelist” refers to a function, rather than an </a:t>
            </a:r>
            <a:r>
              <a:rPr lang="en-US" b="1" dirty="0" smtClean="0">
                <a:latin typeface="Calibri"/>
                <a:cs typeface="Calibri"/>
              </a:rPr>
              <a:t>office:</a:t>
            </a:r>
            <a:endParaRPr lang="en-US" b="1" dirty="0">
              <a:latin typeface="Calibri"/>
              <a:cs typeface="Calibri"/>
            </a:endParaRP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 smtClean="0">
                <a:latin typeface="Calibri"/>
                <a:cs typeface="Calibri"/>
              </a:rPr>
              <a:t>Evangelist: “</a:t>
            </a:r>
            <a:r>
              <a:rPr lang="en-US" b="1" dirty="0">
                <a:latin typeface="Calibri"/>
                <a:cs typeface="Calibri"/>
              </a:rPr>
              <a:t>a messenger of good...denotes a preacher of the gospel, Acts 21:8; Eph. 4:11, which makes clear the distinctiveness of the function in the churches; 2 Tim. 4:</a:t>
            </a:r>
            <a:r>
              <a:rPr lang="en-US" b="1" dirty="0" smtClean="0">
                <a:latin typeface="Calibri"/>
                <a:cs typeface="Calibri"/>
              </a:rPr>
              <a:t>5” </a:t>
            </a:r>
            <a:r>
              <a:rPr lang="en-US" b="1" dirty="0">
                <a:latin typeface="Calibri"/>
                <a:cs typeface="Calibri"/>
              </a:rPr>
              <a:t>(</a:t>
            </a:r>
            <a:r>
              <a:rPr lang="en-US" b="1" u="sng" dirty="0">
                <a:latin typeface="Calibri"/>
                <a:cs typeface="Calibri"/>
              </a:rPr>
              <a:t>Vine</a:t>
            </a:r>
            <a:r>
              <a:rPr lang="en-US" b="1" dirty="0">
                <a:latin typeface="Calibri"/>
                <a:cs typeface="Calibri"/>
              </a:rPr>
              <a:t>, p. 384).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b="1" dirty="0" smtClean="0">
              <a:latin typeface="Calibri"/>
              <a:cs typeface="Calibri"/>
            </a:endParaRP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 smtClean="0">
                <a:latin typeface="Calibri"/>
                <a:cs typeface="Calibri"/>
              </a:rPr>
              <a:t>Minister: </a:t>
            </a:r>
            <a:r>
              <a:rPr lang="en-US" b="1" dirty="0" smtClean="0">
                <a:latin typeface="Calibri"/>
                <a:cs typeface="Calibri"/>
              </a:rPr>
              <a:t>one </a:t>
            </a:r>
            <a:r>
              <a:rPr lang="en-US" b="1" dirty="0">
                <a:latin typeface="Calibri"/>
                <a:cs typeface="Calibri"/>
              </a:rPr>
              <a:t>who executes the commands of another, esp. of a master, a servant, attendant, minister; the servant of a king </a:t>
            </a:r>
            <a:r>
              <a:rPr lang="en-US" b="1" dirty="0" smtClean="0">
                <a:latin typeface="Calibri"/>
                <a:cs typeface="Calibri"/>
              </a:rPr>
              <a:t>(</a:t>
            </a:r>
            <a:r>
              <a:rPr lang="en-US" b="1" dirty="0">
                <a:latin typeface="Calibri"/>
                <a:cs typeface="Calibri"/>
              </a:rPr>
              <a:t>S</a:t>
            </a:r>
            <a:r>
              <a:rPr lang="en-US" b="1" dirty="0" smtClean="0">
                <a:latin typeface="Calibri"/>
                <a:cs typeface="Calibri"/>
              </a:rPr>
              <a:t>trong’s</a:t>
            </a:r>
            <a:r>
              <a:rPr lang="en-US" b="1" dirty="0">
                <a:latin typeface="Calibri"/>
                <a:cs typeface="Calibri"/>
              </a:rPr>
              <a:t>)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b="1" dirty="0" smtClean="0">
              <a:latin typeface="Calibri"/>
              <a:cs typeface="Calibri"/>
            </a:endParaRP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 smtClean="0">
                <a:latin typeface="Calibri"/>
                <a:cs typeface="Calibri"/>
              </a:rPr>
              <a:t>Preacher </a:t>
            </a:r>
            <a:r>
              <a:rPr lang="en-US" b="1" dirty="0">
                <a:latin typeface="Calibri"/>
                <a:cs typeface="Calibri"/>
              </a:rPr>
              <a:t>(</a:t>
            </a:r>
            <a:r>
              <a:rPr lang="en-US" b="1" i="1" dirty="0">
                <a:latin typeface="Calibri"/>
                <a:cs typeface="Calibri"/>
              </a:rPr>
              <a:t>kerux</a:t>
            </a:r>
            <a:r>
              <a:rPr lang="en-US" b="1" dirty="0">
                <a:latin typeface="Calibri"/>
                <a:cs typeface="Calibri"/>
              </a:rPr>
              <a:t>) means a </a:t>
            </a:r>
            <a:r>
              <a:rPr lang="en-US" b="1" dirty="0" smtClean="0">
                <a:latin typeface="Calibri"/>
                <a:cs typeface="Calibri"/>
              </a:rPr>
              <a:t>herald, proclaimer of </a:t>
            </a:r>
            <a:r>
              <a:rPr lang="en-US" b="1" dirty="0">
                <a:latin typeface="Calibri"/>
                <a:cs typeface="Calibri"/>
              </a:rPr>
              <a:t>divine </a:t>
            </a:r>
            <a:r>
              <a:rPr lang="en-US" b="1" dirty="0" smtClean="0">
                <a:latin typeface="Calibri"/>
                <a:cs typeface="Calibri"/>
              </a:rPr>
              <a:t>truth.</a:t>
            </a:r>
            <a:endParaRPr lang="en-US" b="1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06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Calibri"/>
                <a:cs typeface="Calibri"/>
              </a:rPr>
              <a:t>What Is The Work Of An Evangelist?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0324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500" b="1" dirty="0" smtClean="0">
                <a:latin typeface="Calibri"/>
                <a:cs typeface="Calibri"/>
              </a:rPr>
              <a:t>Study the word</a:t>
            </a:r>
            <a:r>
              <a:rPr lang="en-US" sz="2500" b="1" dirty="0">
                <a:latin typeface="Calibri"/>
                <a:cs typeface="Calibri"/>
              </a:rPr>
              <a:t>: “Do your best to present yourself to God as one approved</a:t>
            </a:r>
            <a:r>
              <a:rPr lang="en-US" sz="2500" b="1" dirty="0" smtClean="0">
                <a:latin typeface="Calibri"/>
                <a:cs typeface="Calibri"/>
              </a:rPr>
              <a:t>, </a:t>
            </a:r>
            <a:r>
              <a:rPr lang="en-US" sz="2500" b="1" dirty="0">
                <a:latin typeface="Calibri"/>
                <a:cs typeface="Calibri"/>
              </a:rPr>
              <a:t>a worker who has no need to be ashamed, rightly handling the word of truth</a:t>
            </a:r>
            <a:r>
              <a:rPr lang="en-US" sz="2500" b="1" dirty="0" smtClean="0">
                <a:latin typeface="Calibri"/>
                <a:cs typeface="Calibri"/>
              </a:rPr>
              <a:t>.” 2 Tim. 2.15; 1 Tim. 4.16</a:t>
            </a:r>
          </a:p>
          <a:p>
            <a:pPr marL="0" indent="0">
              <a:spcBef>
                <a:spcPts val="0"/>
              </a:spcBef>
              <a:buNone/>
            </a:pPr>
            <a:endParaRPr lang="en-US" sz="2500" b="1" dirty="0">
              <a:latin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500" b="1" dirty="0" smtClean="0">
                <a:latin typeface="Calibri"/>
                <a:cs typeface="Calibri"/>
              </a:rPr>
              <a:t>Follow the word: 2 Tim. 3.14-17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500" b="1" dirty="0">
              <a:latin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500" b="1" dirty="0" smtClean="0">
                <a:latin typeface="Calibri"/>
                <a:cs typeface="Calibri"/>
              </a:rPr>
              <a:t>Preach the </a:t>
            </a:r>
            <a:r>
              <a:rPr lang="en-US" sz="2500" b="1" dirty="0">
                <a:latin typeface="Calibri"/>
                <a:cs typeface="Calibri"/>
              </a:rPr>
              <a:t>w</a:t>
            </a:r>
            <a:r>
              <a:rPr lang="en-US" sz="2500" b="1" dirty="0" smtClean="0">
                <a:latin typeface="Calibri"/>
                <a:cs typeface="Calibri"/>
              </a:rPr>
              <a:t>ord</a:t>
            </a:r>
            <a:r>
              <a:rPr lang="en-US" sz="2500" b="1" dirty="0" smtClean="0">
                <a:latin typeface="Calibri"/>
                <a:cs typeface="Calibri"/>
              </a:rPr>
              <a:t>: </a:t>
            </a:r>
            <a:r>
              <a:rPr lang="en-US" sz="2500" b="1" dirty="0" smtClean="0">
                <a:latin typeface="Calibri"/>
                <a:cs typeface="Calibri"/>
              </a:rPr>
              <a:t>“</a:t>
            </a:r>
            <a:r>
              <a:rPr lang="en-US" sz="2500" b="1" dirty="0" smtClean="0">
                <a:latin typeface="Calibri"/>
                <a:cs typeface="Calibri"/>
              </a:rPr>
              <a:t>I </a:t>
            </a:r>
            <a:r>
              <a:rPr lang="en-US" sz="2500" b="1" dirty="0">
                <a:latin typeface="Calibri"/>
                <a:cs typeface="Calibri"/>
              </a:rPr>
              <a:t>charge you in the presence of God and of Christ </a:t>
            </a:r>
            <a:r>
              <a:rPr lang="en-US" sz="2500" b="1" dirty="0" smtClean="0">
                <a:latin typeface="Calibri"/>
                <a:cs typeface="Calibri"/>
              </a:rPr>
              <a:t>Jesus…preach </a:t>
            </a:r>
            <a:r>
              <a:rPr lang="en-US" sz="2500" b="1" dirty="0">
                <a:latin typeface="Calibri"/>
                <a:cs typeface="Calibri"/>
              </a:rPr>
              <a:t>the word; be ready in season and out of season; reprove, rebuke, and exhort, with complete patience and teaching</a:t>
            </a:r>
            <a:r>
              <a:rPr lang="en-US" sz="2500" b="1" dirty="0" smtClean="0">
                <a:latin typeface="Calibri"/>
                <a:cs typeface="Calibri"/>
              </a:rPr>
              <a:t>.” 2 </a:t>
            </a:r>
            <a:r>
              <a:rPr lang="en-US" sz="2500" b="1" dirty="0" smtClean="0">
                <a:latin typeface="Calibri"/>
                <a:cs typeface="Calibri"/>
              </a:rPr>
              <a:t>Tim. 4.1-</a:t>
            </a:r>
            <a:r>
              <a:rPr lang="en-US" sz="2500" b="1" dirty="0" smtClean="0">
                <a:latin typeface="Calibri"/>
                <a:cs typeface="Calibri"/>
              </a:rPr>
              <a:t>2; 1 Tim. 4.13; Titus 2.1, 15</a:t>
            </a:r>
            <a:endParaRPr lang="en-US" sz="2500" b="1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364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Calibri"/>
                <a:cs typeface="Calibri"/>
              </a:rPr>
              <a:t>What Is The Work Of An Evangelist?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 smtClean="0">
                <a:latin typeface="Calibri"/>
                <a:cs typeface="Calibri"/>
              </a:rPr>
              <a:t>Make disciples: Jesus commanded, "Go therefore and make disciples of all the nations, baptizing them...” Matt. 28.19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b="1" dirty="0">
              <a:latin typeface="Calibri"/>
              <a:cs typeface="Calibri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 smtClean="0">
                <a:latin typeface="Calibri"/>
                <a:cs typeface="Calibri"/>
              </a:rPr>
              <a:t>Teach disciples: </a:t>
            </a:r>
            <a:r>
              <a:rPr lang="en-US" b="1" dirty="0">
                <a:latin typeface="Calibri"/>
                <a:cs typeface="Calibri"/>
              </a:rPr>
              <a:t>“…teaching them to observe all that I have commanded </a:t>
            </a:r>
            <a:r>
              <a:rPr lang="en-US" b="1" dirty="0" smtClean="0">
                <a:latin typeface="Calibri"/>
                <a:cs typeface="Calibri"/>
              </a:rPr>
              <a:t>you” Matt. 28.20; 2 Tim. 2.2</a:t>
            </a:r>
            <a:endParaRPr lang="en-US" b="1" dirty="0" smtClean="0">
              <a:latin typeface="Calibri"/>
              <a:cs typeface="Calibri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b="1" dirty="0" smtClean="0">
              <a:latin typeface="Calibri"/>
              <a:cs typeface="Calibri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 smtClean="0">
                <a:latin typeface="Calibri"/>
                <a:cs typeface="Calibri"/>
              </a:rPr>
              <a:t>Edify the saints: The Lord "gave some to be...evangelists...for the edifying of the body of Christ” Eph. 4.11-12; Acts 20.32</a:t>
            </a:r>
            <a:endParaRPr lang="en-US" b="1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90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Calibri"/>
                <a:cs typeface="Calibri"/>
              </a:rPr>
              <a:t>What Is The Work Of An Evangelist?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latin typeface="Calibri"/>
                <a:cs typeface="Calibri"/>
              </a:rPr>
              <a:t>Defend the </a:t>
            </a:r>
            <a:r>
              <a:rPr lang="en-US" b="1" dirty="0" smtClean="0">
                <a:latin typeface="Calibri"/>
                <a:cs typeface="Calibri"/>
              </a:rPr>
              <a:t>truth: </a:t>
            </a:r>
            <a:r>
              <a:rPr lang="en-US" b="1" dirty="0" smtClean="0">
                <a:latin typeface="Calibri"/>
                <a:cs typeface="Calibri"/>
              </a:rPr>
              <a:t>Timothy was to "charge some that they teach no other </a:t>
            </a:r>
            <a:r>
              <a:rPr lang="en-US" b="1" dirty="0" smtClean="0">
                <a:latin typeface="Calibri"/>
                <a:cs typeface="Calibri"/>
              </a:rPr>
              <a:t>doctrine” 1 </a:t>
            </a:r>
            <a:r>
              <a:rPr lang="en-US" b="1" dirty="0" smtClean="0">
                <a:latin typeface="Calibri"/>
                <a:cs typeface="Calibri"/>
              </a:rPr>
              <a:t>Tim. </a:t>
            </a:r>
            <a:r>
              <a:rPr lang="en-US" b="1" dirty="0" smtClean="0">
                <a:latin typeface="Calibri"/>
                <a:cs typeface="Calibri"/>
              </a:rPr>
              <a:t>1.3</a:t>
            </a:r>
            <a:r>
              <a:rPr lang="en-US" b="1" dirty="0" smtClean="0">
                <a:latin typeface="Calibri"/>
                <a:cs typeface="Calibri"/>
              </a:rPr>
              <a:t>; 1.4-</a:t>
            </a:r>
            <a:r>
              <a:rPr lang="en-US" b="1" dirty="0">
                <a:latin typeface="Calibri"/>
                <a:cs typeface="Calibri"/>
              </a:rPr>
              <a:t>7</a:t>
            </a:r>
            <a:r>
              <a:rPr lang="en-US" b="1" dirty="0" smtClean="0">
                <a:latin typeface="Calibri"/>
                <a:cs typeface="Calibri"/>
              </a:rPr>
              <a:t>; 6.2-6; 20-21; 2 Tim</a:t>
            </a:r>
            <a:r>
              <a:rPr lang="en-US" b="1" smtClean="0">
                <a:latin typeface="Calibri"/>
                <a:cs typeface="Calibri"/>
              </a:rPr>
              <a:t>. 2.23</a:t>
            </a:r>
            <a:r>
              <a:rPr lang="en-US" b="1" dirty="0">
                <a:latin typeface="Calibri"/>
                <a:cs typeface="Calibri"/>
              </a:rPr>
              <a:t>-</a:t>
            </a:r>
            <a:r>
              <a:rPr lang="en-US" b="1" dirty="0" smtClean="0">
                <a:latin typeface="Calibri"/>
                <a:cs typeface="Calibri"/>
              </a:rPr>
              <a:t>26; Titus 1.10-15; 3.9-11 </a:t>
            </a:r>
            <a:endParaRPr lang="en-US" b="1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b="1" dirty="0">
              <a:latin typeface="Calibri"/>
              <a:cs typeface="Calibri"/>
            </a:endParaRPr>
          </a:p>
          <a:p>
            <a:pPr marL="0" lvl="0" indent="0">
              <a:buNone/>
            </a:pPr>
            <a:r>
              <a:rPr lang="en-US" b="1" dirty="0" smtClean="0">
                <a:latin typeface="Calibri"/>
                <a:cs typeface="Calibri"/>
              </a:rPr>
              <a:t>Set an </a:t>
            </a:r>
            <a:r>
              <a:rPr lang="en-US" b="1" dirty="0" smtClean="0">
                <a:latin typeface="Calibri"/>
                <a:cs typeface="Calibri"/>
              </a:rPr>
              <a:t>example: Timothy was to "</a:t>
            </a:r>
            <a:r>
              <a:rPr lang="en-US" b="1" dirty="0" smtClean="0">
                <a:latin typeface="Calibri"/>
                <a:cs typeface="Calibri"/>
              </a:rPr>
              <a:t>be an example to the believers in word, in conduct, in love, in spirit, in faith, in </a:t>
            </a:r>
            <a:r>
              <a:rPr lang="en-US" b="1" dirty="0" smtClean="0">
                <a:latin typeface="Calibri"/>
                <a:cs typeface="Calibri"/>
              </a:rPr>
              <a:t>purity” 1 </a:t>
            </a:r>
            <a:r>
              <a:rPr lang="en-US" b="1" dirty="0" smtClean="0">
                <a:latin typeface="Calibri"/>
                <a:cs typeface="Calibri"/>
              </a:rPr>
              <a:t>Tim. </a:t>
            </a:r>
            <a:r>
              <a:rPr lang="en-US" b="1" dirty="0" smtClean="0">
                <a:latin typeface="Calibri"/>
                <a:cs typeface="Calibri"/>
              </a:rPr>
              <a:t>4.12; Titus 2.7-8</a:t>
            </a:r>
            <a:endParaRPr lang="en-US" b="1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796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1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9197</TotalTime>
  <Words>553</Words>
  <Application>Microsoft Macintosh PowerPoint</Application>
  <PresentationFormat>On-screen Show (4:3)</PresentationFormat>
  <Paragraphs>38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The Work Of An Evangelist Is Not…</vt:lpstr>
      <vt:lpstr>The Work Of An Evangelist Is Not…</vt:lpstr>
      <vt:lpstr>What Is An Evangelist?</vt:lpstr>
      <vt:lpstr>What Is The Work Of An Evangelist?</vt:lpstr>
      <vt:lpstr>What Is The Work Of An Evangelist?</vt:lpstr>
      <vt:lpstr>What Is The Work Of An Evangelist?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Garlock</dc:creator>
  <cp:lastModifiedBy>Bryan Garlock</cp:lastModifiedBy>
  <cp:revision>61</cp:revision>
  <dcterms:created xsi:type="dcterms:W3CDTF">2014-05-25T01:18:05Z</dcterms:created>
  <dcterms:modified xsi:type="dcterms:W3CDTF">2015-05-03T19:41:45Z</dcterms:modified>
</cp:coreProperties>
</file>