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72" r:id="rId6"/>
    <p:sldId id="260" r:id="rId7"/>
    <p:sldId id="261" r:id="rId8"/>
    <p:sldId id="259" r:id="rId9"/>
    <p:sldId id="262" r:id="rId10"/>
    <p:sldId id="264" r:id="rId11"/>
    <p:sldId id="265" r:id="rId12"/>
    <p:sldId id="263" r:id="rId13"/>
    <p:sldId id="266" r:id="rId14"/>
    <p:sldId id="274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A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74" autoAdjust="0"/>
  </p:normalViewPr>
  <p:slideViewPr>
    <p:cSldViewPr snapToGrid="0" snapToObjects="1">
      <p:cViewPr varScale="1">
        <p:scale>
          <a:sx n="85" d="100"/>
          <a:sy n="85" d="100"/>
        </p:scale>
        <p:origin x="-15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0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9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1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7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BAFD-9102-C443-A235-30B6D8460ED6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E626-7AE5-C740-B13D-B05E57E7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55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BAPTISM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It ANTICIPATED the sacrifice that would take away the sin of the world: John 1.29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It was Jesus’ blood that went towards the </a:t>
            </a:r>
            <a:r>
              <a:rPr lang="en-US" b="1" dirty="0" smtClean="0"/>
              <a:t>PURCHASE of </a:t>
            </a:r>
            <a:r>
              <a:rPr lang="en-US" b="1" dirty="0"/>
              <a:t>the church: Acts </a:t>
            </a:r>
            <a:r>
              <a:rPr lang="en-US" b="1" dirty="0" smtClean="0"/>
              <a:t>20.28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347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83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BAPTISM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It is Jesus’ death, burial and resurrection (what we are to </a:t>
            </a:r>
            <a:r>
              <a:rPr lang="en-US" b="1" dirty="0" smtClean="0"/>
              <a:t>IMITATE in </a:t>
            </a:r>
            <a:r>
              <a:rPr lang="en-US" b="1" dirty="0"/>
              <a:t>baptism) that puts us into Christ: Rom. 3-4; Gal. </a:t>
            </a:r>
            <a:r>
              <a:rPr lang="en-US" b="1" dirty="0" smtClean="0"/>
              <a:t>3.27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It is Jesus’ baptism that put us </a:t>
            </a:r>
            <a:r>
              <a:rPr lang="en-US" b="1" dirty="0" smtClean="0"/>
              <a:t>into </a:t>
            </a:r>
            <a:r>
              <a:rPr lang="en-US" b="1" dirty="0"/>
              <a:t>the </a:t>
            </a:r>
            <a:r>
              <a:rPr lang="en-US" b="1" dirty="0" smtClean="0"/>
              <a:t>CHURCH: Acts 2; 1 </a:t>
            </a:r>
            <a:r>
              <a:rPr lang="en-US" b="1" dirty="0"/>
              <a:t>Cor. </a:t>
            </a:r>
            <a:r>
              <a:rPr lang="en-US" b="1" dirty="0" smtClean="0"/>
              <a:t>12.13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73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BAPTISM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As </a:t>
            </a:r>
            <a:r>
              <a:rPr lang="en-US" b="1" dirty="0"/>
              <a:t>people submitted to </a:t>
            </a:r>
            <a:r>
              <a:rPr lang="en-US" b="1" dirty="0" smtClean="0"/>
              <a:t>John’s </a:t>
            </a:r>
            <a:r>
              <a:rPr lang="en-US" b="1" dirty="0"/>
              <a:t>baptism they became a </a:t>
            </a:r>
            <a:r>
              <a:rPr lang="en-US" b="1" dirty="0" smtClean="0"/>
              <a:t>PREPARED people </a:t>
            </a:r>
            <a:r>
              <a:rPr lang="en-US" b="1" dirty="0"/>
              <a:t>for the Lord: Luke 7.29-</a:t>
            </a:r>
            <a:r>
              <a:rPr lang="en-US" b="1" dirty="0" smtClean="0"/>
              <a:t>30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Sinners came to John confessing their SINS: Mark 1.5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Sinners come to Jesus confessing their FAITH: Rom. 10.9-10; Acts </a:t>
            </a:r>
            <a:r>
              <a:rPr lang="en-US" b="1" dirty="0" smtClean="0">
                <a:latin typeface="Corbel"/>
                <a:cs typeface="Corbel"/>
              </a:rPr>
              <a:t>8.37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2987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SUFFERING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John </a:t>
            </a:r>
            <a:r>
              <a:rPr lang="en-US" b="1" dirty="0">
                <a:latin typeface="Corbel"/>
                <a:cs typeface="Corbel"/>
              </a:rPr>
              <a:t>suffered </a:t>
            </a:r>
            <a:r>
              <a:rPr lang="en-US" b="1" dirty="0" smtClean="0">
                <a:latin typeface="Corbel"/>
                <a:cs typeface="Corbel"/>
              </a:rPr>
              <a:t>in the </a:t>
            </a:r>
            <a:r>
              <a:rPr lang="en-US" b="1" dirty="0" smtClean="0">
                <a:latin typeface="Corbel"/>
                <a:cs typeface="Corbel"/>
              </a:rPr>
              <a:t>flesh for JESUS: </a:t>
            </a:r>
            <a:r>
              <a:rPr lang="en-US" b="1" dirty="0">
                <a:latin typeface="Corbel"/>
                <a:cs typeface="Corbel"/>
              </a:rPr>
              <a:t>Luke 3.18-20; Matt. 14.10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Jesus suffered in the flesh for </a:t>
            </a:r>
            <a:r>
              <a:rPr lang="en-US" b="1" dirty="0" smtClean="0">
                <a:latin typeface="Corbel"/>
                <a:cs typeface="Corbel"/>
              </a:rPr>
              <a:t>US: </a:t>
            </a:r>
            <a:r>
              <a:rPr lang="en-US" b="1" dirty="0" smtClean="0">
                <a:latin typeface="Corbel"/>
                <a:cs typeface="Corbel"/>
              </a:rPr>
              <a:t>Matt</a:t>
            </a:r>
            <a:r>
              <a:rPr lang="en-US" b="1" dirty="0">
                <a:latin typeface="Corbel"/>
                <a:cs typeface="Corbel"/>
              </a:rPr>
              <a:t>. 17.10-</a:t>
            </a:r>
            <a:r>
              <a:rPr lang="en-US" b="1" dirty="0" smtClean="0">
                <a:latin typeface="Corbel"/>
                <a:cs typeface="Corbel"/>
              </a:rPr>
              <a:t>13; Isaiah 53; </a:t>
            </a:r>
            <a:r>
              <a:rPr lang="en-US" b="1" dirty="0" smtClean="0">
                <a:latin typeface="Corbel"/>
                <a:cs typeface="Corbel"/>
              </a:rPr>
              <a:t>1 Peter 2.24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3411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>
                <a:latin typeface="Corbel"/>
                <a:cs typeface="Corbel"/>
              </a:rPr>
              <a:t>Jesus is our FORERUNNER: John 13.36-14.6</a:t>
            </a:r>
            <a:endParaRPr lang="en-US" sz="4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7867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God’s Plan For Your Salvation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800" b="1" dirty="0" smtClean="0">
                <a:latin typeface="Corbel"/>
                <a:cs typeface="Corbel"/>
              </a:rPr>
              <a:t>God </a:t>
            </a:r>
            <a:r>
              <a:rPr lang="en-US" sz="3800" b="1" dirty="0">
                <a:latin typeface="Corbel"/>
                <a:cs typeface="Corbel"/>
              </a:rPr>
              <a:t>sent His Son: John 3.16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8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b="1" dirty="0" smtClean="0">
                <a:latin typeface="Corbel"/>
                <a:cs typeface="Corbel"/>
              </a:rPr>
              <a:t>Jesus </a:t>
            </a:r>
            <a:r>
              <a:rPr lang="en-US" sz="3800" b="1" dirty="0">
                <a:latin typeface="Corbel"/>
                <a:cs typeface="Corbel"/>
              </a:rPr>
              <a:t>shed His blood: 1 Peter 1.19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8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b="1" dirty="0" smtClean="0">
                <a:latin typeface="Corbel"/>
                <a:cs typeface="Corbel"/>
              </a:rPr>
              <a:t>Spirit </a:t>
            </a:r>
            <a:r>
              <a:rPr lang="en-US" sz="3800" b="1" dirty="0">
                <a:latin typeface="Corbel"/>
                <a:cs typeface="Corbel"/>
              </a:rPr>
              <a:t>revealed God’s word: 1 Cor. 2.6-</a:t>
            </a:r>
            <a:r>
              <a:rPr lang="en-US" sz="3800" b="1" dirty="0" smtClean="0">
                <a:latin typeface="Corbel"/>
                <a:cs typeface="Corbel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59340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God’s Plan For Your Salvation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Hear</a:t>
            </a:r>
            <a:r>
              <a:rPr lang="en-US" sz="4100" b="1" dirty="0">
                <a:latin typeface="Corbel"/>
                <a:cs typeface="Corbel"/>
              </a:rPr>
              <a:t>: Rom. 10.17</a:t>
            </a:r>
          </a:p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Believe</a:t>
            </a:r>
            <a:r>
              <a:rPr lang="en-US" sz="4100" b="1" dirty="0">
                <a:latin typeface="Corbel"/>
                <a:cs typeface="Corbel"/>
              </a:rPr>
              <a:t>: Mark 16.16</a:t>
            </a:r>
          </a:p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Repent</a:t>
            </a:r>
            <a:r>
              <a:rPr lang="en-US" sz="4100" b="1" dirty="0">
                <a:latin typeface="Corbel"/>
                <a:cs typeface="Corbel"/>
              </a:rPr>
              <a:t>: Acts 2.38</a:t>
            </a:r>
          </a:p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Confess</a:t>
            </a:r>
            <a:r>
              <a:rPr lang="en-US" sz="4100" b="1" dirty="0">
                <a:latin typeface="Corbel"/>
                <a:cs typeface="Corbel"/>
              </a:rPr>
              <a:t>: Rom. 10.9-10</a:t>
            </a:r>
          </a:p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Be </a:t>
            </a:r>
            <a:r>
              <a:rPr lang="en-US" sz="4100" b="1" dirty="0">
                <a:latin typeface="Corbel"/>
                <a:cs typeface="Corbel"/>
              </a:rPr>
              <a:t>immersed: Acts 22.16</a:t>
            </a:r>
          </a:p>
          <a:p>
            <a:pPr marL="0" indent="0" algn="ctr">
              <a:lnSpc>
                <a:spcPts val="5620"/>
              </a:lnSpc>
              <a:spcBef>
                <a:spcPts val="0"/>
              </a:spcBef>
              <a:buNone/>
            </a:pPr>
            <a:r>
              <a:rPr lang="en-US" sz="4100" b="1" dirty="0" smtClean="0">
                <a:latin typeface="Corbel"/>
                <a:cs typeface="Corbel"/>
              </a:rPr>
              <a:t>Remain </a:t>
            </a:r>
            <a:r>
              <a:rPr lang="en-US" sz="4100" b="1" dirty="0">
                <a:latin typeface="Corbel"/>
                <a:cs typeface="Corbel"/>
              </a:rPr>
              <a:t>faithful: Rev. 2.10</a:t>
            </a:r>
            <a:endParaRPr lang="en-US" sz="41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149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01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Prepare The Way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1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prophets prophesied about a coming messenger: </a:t>
            </a:r>
            <a:r>
              <a:rPr lang="sk-SK" b="1" dirty="0">
                <a:latin typeface="Corbel"/>
                <a:cs typeface="Corbel"/>
              </a:rPr>
              <a:t>Isaiah 40.3-5; Mal. 3.1-3; 4.4-</a:t>
            </a:r>
            <a:r>
              <a:rPr lang="sk-SK" b="1" dirty="0" smtClean="0">
                <a:latin typeface="Corbel"/>
                <a:cs typeface="Corbel"/>
              </a:rPr>
              <a:t>6</a:t>
            </a: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prophets spoke about John the Immerser: Matt. 3.1-3; </a:t>
            </a:r>
            <a:r>
              <a:rPr lang="en-US" b="1" dirty="0" smtClean="0">
                <a:latin typeface="Corbel"/>
                <a:cs typeface="Corbel"/>
              </a:rPr>
              <a:t>John </a:t>
            </a:r>
            <a:r>
              <a:rPr lang="en-US" b="1" dirty="0">
                <a:latin typeface="Corbel"/>
                <a:cs typeface="Corbel"/>
              </a:rPr>
              <a:t>1.22-</a:t>
            </a:r>
            <a:r>
              <a:rPr lang="en-US" b="1" dirty="0" smtClean="0">
                <a:latin typeface="Corbel"/>
                <a:cs typeface="Corbel"/>
              </a:rPr>
              <a:t>23; </a:t>
            </a:r>
            <a:r>
              <a:rPr lang="en-US" b="1" dirty="0">
                <a:latin typeface="Corbel"/>
                <a:cs typeface="Corbel"/>
              </a:rPr>
              <a:t>Luke 1.5-</a:t>
            </a:r>
            <a:r>
              <a:rPr lang="en-US" b="1" dirty="0" smtClean="0">
                <a:latin typeface="Corbel"/>
                <a:cs typeface="Corbel"/>
              </a:rPr>
              <a:t>45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God promised He would send Elijah to prepare the people for the </a:t>
            </a:r>
            <a:r>
              <a:rPr lang="en-US" b="1" dirty="0" smtClean="0">
                <a:latin typeface="Corbel"/>
                <a:cs typeface="Corbel"/>
              </a:rPr>
              <a:t>Messiah: Mal. 4.4-6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3507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Prepare The Way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1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Elijah was a great </a:t>
            </a:r>
            <a:r>
              <a:rPr lang="en-US" b="1" dirty="0" smtClean="0">
                <a:latin typeface="Corbel"/>
                <a:cs typeface="Corbel"/>
              </a:rPr>
              <a:t>prophet: Matt. 17.1-8; 2 Kings 2.11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This </a:t>
            </a:r>
            <a:r>
              <a:rPr lang="en-US" b="1" dirty="0">
                <a:latin typeface="Corbel"/>
                <a:cs typeface="Corbel"/>
              </a:rPr>
              <a:t>Elijah was John the Baptist: Mat. 11.10-</a:t>
            </a:r>
            <a:r>
              <a:rPr lang="en-US" b="1" dirty="0" smtClean="0">
                <a:latin typeface="Corbel"/>
                <a:cs typeface="Corbel"/>
              </a:rPr>
              <a:t>15; </a:t>
            </a:r>
            <a:r>
              <a:rPr lang="en-US" b="1" dirty="0">
                <a:latin typeface="Corbel"/>
                <a:cs typeface="Corbel"/>
              </a:rPr>
              <a:t>17.10-</a:t>
            </a:r>
            <a:r>
              <a:rPr lang="en-US" b="1" dirty="0" smtClean="0">
                <a:latin typeface="Corbel"/>
                <a:cs typeface="Corbel"/>
              </a:rPr>
              <a:t>13; Matt</a:t>
            </a:r>
            <a:r>
              <a:rPr lang="en-US" b="1" dirty="0">
                <a:latin typeface="Corbel"/>
                <a:cs typeface="Corbel"/>
              </a:rPr>
              <a:t>. 3.4</a:t>
            </a:r>
            <a:r>
              <a:rPr lang="en-US" b="1" dirty="0" smtClean="0">
                <a:latin typeface="Corbel"/>
                <a:cs typeface="Corbel"/>
              </a:rPr>
              <a:t>; cf. 2 </a:t>
            </a:r>
            <a:r>
              <a:rPr lang="en-US" b="1" dirty="0">
                <a:latin typeface="Corbel"/>
                <a:cs typeface="Corbel"/>
              </a:rPr>
              <a:t>Kings </a:t>
            </a:r>
            <a:r>
              <a:rPr lang="en-US" b="1" dirty="0" smtClean="0">
                <a:latin typeface="Corbel"/>
                <a:cs typeface="Corbel"/>
              </a:rPr>
              <a:t>1.8; </a:t>
            </a:r>
            <a:r>
              <a:rPr lang="en-US" b="1" dirty="0">
                <a:latin typeface="Corbel"/>
                <a:cs typeface="Corbel"/>
              </a:rPr>
              <a:t>Luke 1.17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In </a:t>
            </a:r>
            <a:r>
              <a:rPr lang="en-US" b="1" dirty="0">
                <a:latin typeface="Corbel"/>
                <a:cs typeface="Corbel"/>
              </a:rPr>
              <a:t>what way was John the Baptist the forerunner of Jesus Christ?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4571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PREACHING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1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</a:t>
            </a:r>
            <a:r>
              <a:rPr lang="en-US" b="1" dirty="0">
                <a:latin typeface="Corbel"/>
                <a:cs typeface="Corbel"/>
              </a:rPr>
              <a:t>preached </a:t>
            </a:r>
            <a:r>
              <a:rPr lang="en-US" b="1" dirty="0" smtClean="0">
                <a:latin typeface="Corbel"/>
                <a:cs typeface="Corbel"/>
              </a:rPr>
              <a:t>REPENTANCE: </a:t>
            </a:r>
            <a:r>
              <a:rPr lang="en-US" b="1" dirty="0">
                <a:latin typeface="Corbel"/>
                <a:cs typeface="Corbel"/>
              </a:rPr>
              <a:t>Matt. 3.2; Luke 3.3, 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Repentance PAVED the way: </a:t>
            </a:r>
            <a:r>
              <a:rPr lang="en-US" b="1" dirty="0">
                <a:latin typeface="Corbel"/>
                <a:cs typeface="Corbel"/>
              </a:rPr>
              <a:t>Mark 1.4-5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Impenitence created OBSTACLES: </a:t>
            </a:r>
            <a:r>
              <a:rPr lang="en-US" b="1" dirty="0">
                <a:latin typeface="Corbel"/>
                <a:cs typeface="Corbel"/>
              </a:rPr>
              <a:t>Luke 7.29-</a:t>
            </a:r>
            <a:r>
              <a:rPr lang="en-US" b="1" dirty="0" smtClean="0">
                <a:latin typeface="Corbel"/>
                <a:cs typeface="Corbel"/>
              </a:rPr>
              <a:t>30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8177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PREACHING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preached the kingdom of heaven is NEAR: Matt. 3.2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preached get READY for the Messiah: </a:t>
            </a:r>
            <a:r>
              <a:rPr lang="en-US" b="1" dirty="0" smtClean="0">
                <a:latin typeface="Corbel"/>
                <a:cs typeface="Corbel"/>
              </a:rPr>
              <a:t>John </a:t>
            </a:r>
            <a:r>
              <a:rPr lang="en-US" b="1" dirty="0" smtClean="0">
                <a:latin typeface="Corbel"/>
                <a:cs typeface="Corbel"/>
              </a:rPr>
              <a:t>1.6-8, 15, 19-27, 29-34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preached without SIGNS: Luke </a:t>
            </a:r>
            <a:r>
              <a:rPr lang="en-US" b="1" dirty="0" smtClean="0">
                <a:latin typeface="Corbel"/>
                <a:cs typeface="Corbel"/>
              </a:rPr>
              <a:t>3.2</a:t>
            </a:r>
            <a:r>
              <a:rPr lang="en-US" b="1" dirty="0" smtClean="0">
                <a:latin typeface="Corbel"/>
                <a:cs typeface="Corbel"/>
              </a:rPr>
              <a:t>; John 10.41-42; Mark 1.5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5090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PREACHING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 smtClean="0">
                <a:latin typeface="Corbel"/>
                <a:cs typeface="Corbel"/>
              </a:rPr>
              <a:t>John’s message PREPARED men for the message that Jesus would bring to them: </a:t>
            </a:r>
            <a:r>
              <a:rPr lang="en-US" sz="4800" b="1" dirty="0">
                <a:latin typeface="Corbel"/>
                <a:cs typeface="Corbel"/>
              </a:rPr>
              <a:t>Mal. </a:t>
            </a:r>
            <a:r>
              <a:rPr lang="en-US" sz="4800" b="1" dirty="0" smtClean="0">
                <a:latin typeface="Corbel"/>
                <a:cs typeface="Corbel"/>
              </a:rPr>
              <a:t>3.1; Mark </a:t>
            </a:r>
            <a:r>
              <a:rPr lang="en-US" sz="4800" b="1" dirty="0">
                <a:latin typeface="Corbel"/>
                <a:cs typeface="Corbel"/>
              </a:rPr>
              <a:t>1.14-</a:t>
            </a:r>
            <a:r>
              <a:rPr lang="en-US" sz="4800" b="1" dirty="0" smtClean="0">
                <a:latin typeface="Corbel"/>
                <a:cs typeface="Corbel"/>
              </a:rPr>
              <a:t>15</a:t>
            </a:r>
            <a:endParaRPr lang="en-US" sz="4800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4571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PREACHING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alibri"/>
                <a:cs typeface="Calibri"/>
              </a:rPr>
              <a:t>CHRIST preached repentance: </a:t>
            </a:r>
            <a:r>
              <a:rPr lang="en-US" b="1" dirty="0" smtClean="0">
                <a:latin typeface="Calibri"/>
                <a:cs typeface="Calibri"/>
              </a:rPr>
              <a:t>Luke </a:t>
            </a:r>
            <a:r>
              <a:rPr lang="en-US" b="1" dirty="0" smtClean="0">
                <a:latin typeface="Calibri"/>
                <a:cs typeface="Calibri"/>
              </a:rPr>
              <a:t>13.3, 5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latin typeface="Calibri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alibri"/>
                <a:cs typeface="Calibri"/>
              </a:rPr>
              <a:t>Christ preached the kingdom of God is near: Mark </a:t>
            </a:r>
            <a:r>
              <a:rPr lang="en-US" b="1" dirty="0" smtClean="0">
                <a:latin typeface="Calibri"/>
                <a:cs typeface="Calibri"/>
              </a:rPr>
              <a:t>9.1</a:t>
            </a:r>
            <a:endParaRPr lang="en-US" b="1" dirty="0" smtClean="0">
              <a:latin typeface="Calibri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latin typeface="Calibri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alibri"/>
                <a:cs typeface="Calibri"/>
              </a:rPr>
              <a:t>Christ preached, I AM the Messiah: </a:t>
            </a:r>
            <a:r>
              <a:rPr lang="en-US" b="1" dirty="0">
                <a:cs typeface="Calibri"/>
              </a:rPr>
              <a:t>John 8.48-</a:t>
            </a:r>
            <a:r>
              <a:rPr lang="en-US" b="1" dirty="0" smtClean="0">
                <a:cs typeface="Calibri"/>
              </a:rPr>
              <a:t>58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latin typeface="Calibri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alibri"/>
                <a:cs typeface="Calibri"/>
              </a:rPr>
              <a:t>Christ preached with MIRACLES: John 3.2; Acts 2.22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057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The Forerunner In </a:t>
            </a:r>
            <a:r>
              <a:rPr lang="en-US" b="1" dirty="0" smtClean="0">
                <a:latin typeface="Corbel"/>
                <a:cs typeface="Corbel"/>
              </a:rPr>
              <a:t>BAPTISM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John INTRODUCED immersion</a:t>
            </a:r>
            <a:r>
              <a:rPr lang="en-US" b="1" dirty="0"/>
              <a:t>: Mat. 3.5-6; Luke 20.1-</a:t>
            </a:r>
            <a:r>
              <a:rPr lang="en-US" b="1" dirty="0" smtClean="0"/>
              <a:t>8; </a:t>
            </a:r>
            <a:r>
              <a:rPr lang="hu-HU" b="1" dirty="0"/>
              <a:t>Matt. 3.14-</a:t>
            </a:r>
            <a:r>
              <a:rPr lang="hu-HU" b="1" dirty="0" smtClean="0"/>
              <a:t>15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John’s baptism prepared the people for baptism in the </a:t>
            </a:r>
            <a:r>
              <a:rPr lang="en-US" b="1" dirty="0" smtClean="0"/>
              <a:t>NAME of </a:t>
            </a:r>
            <a:r>
              <a:rPr lang="en-US" b="1" dirty="0"/>
              <a:t>Jesus: Mark 1.4; Acts 13.24; 19.4; Matt. 28.19; Acts 2.38; Acts </a:t>
            </a:r>
            <a:r>
              <a:rPr lang="en-US" b="1" dirty="0" smtClean="0"/>
              <a:t>10.47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2203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67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595</Words>
  <Application>Microsoft Macintosh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Prepare The Way</vt:lpstr>
      <vt:lpstr>Prepare The Way</vt:lpstr>
      <vt:lpstr>The Forerunner In PREACHING</vt:lpstr>
      <vt:lpstr>The Forerunner In PREACHING</vt:lpstr>
      <vt:lpstr>The Forerunner In PREACHING</vt:lpstr>
      <vt:lpstr>The Forerunner In PREACHING</vt:lpstr>
      <vt:lpstr>The Forerunner In BAPTISM</vt:lpstr>
      <vt:lpstr>The Forerunner In BAPTISM</vt:lpstr>
      <vt:lpstr>The Forerunner In BAPTISM</vt:lpstr>
      <vt:lpstr>The Forerunner In BAPTISM</vt:lpstr>
      <vt:lpstr>The Forerunner In SUFFERING</vt:lpstr>
      <vt:lpstr>PowerPoint Presentation</vt:lpstr>
      <vt:lpstr>God’s Plan For Your Salvation</vt:lpstr>
      <vt:lpstr>God’s Plan For Your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72</cp:revision>
  <dcterms:created xsi:type="dcterms:W3CDTF">2015-05-01T23:54:41Z</dcterms:created>
  <dcterms:modified xsi:type="dcterms:W3CDTF">2015-05-03T04:39:28Z</dcterms:modified>
</cp:coreProperties>
</file>