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9F03C-295C-4B47-B60D-5A28372D034F}" type="datetimeFigureOut">
              <a:rPr lang="en-US" smtClean="0"/>
              <a:t>5/17/15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6B520-6E72-5848-BCE1-EF9E17465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63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Idea from </a:t>
            </a:r>
            <a:r>
              <a:rPr lang="en-US" smtClean="0"/>
              <a:t>Johnie Edwards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6B520-6E72-5848-BCE1-EF9E174655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00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C98F-06B2-474D-8BEF-548CE53991C0}" type="datetimeFigureOut">
              <a:rPr lang="en-US" smtClean="0"/>
              <a:t>5/17/15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F031-3AE2-E949-B7A1-3AB20F262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6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C98F-06B2-474D-8BEF-548CE53991C0}" type="datetimeFigureOut">
              <a:rPr lang="en-US" smtClean="0"/>
              <a:t>5/17/15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F031-3AE2-E949-B7A1-3AB20F262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7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C98F-06B2-474D-8BEF-548CE53991C0}" type="datetimeFigureOut">
              <a:rPr lang="en-US" smtClean="0"/>
              <a:t>5/17/15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F031-3AE2-E949-B7A1-3AB20F262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3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C98F-06B2-474D-8BEF-548CE53991C0}" type="datetimeFigureOut">
              <a:rPr lang="en-US" smtClean="0"/>
              <a:t>5/17/15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F031-3AE2-E949-B7A1-3AB20F262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65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C98F-06B2-474D-8BEF-548CE53991C0}" type="datetimeFigureOut">
              <a:rPr lang="en-US" smtClean="0"/>
              <a:t>5/17/15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F031-3AE2-E949-B7A1-3AB20F262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C98F-06B2-474D-8BEF-548CE53991C0}" type="datetimeFigureOut">
              <a:rPr lang="en-US" smtClean="0"/>
              <a:t>5/17/15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F031-3AE2-E949-B7A1-3AB20F262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C98F-06B2-474D-8BEF-548CE53991C0}" type="datetimeFigureOut">
              <a:rPr lang="en-US" smtClean="0"/>
              <a:t>5/17/15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F031-3AE2-E949-B7A1-3AB20F262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8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C98F-06B2-474D-8BEF-548CE53991C0}" type="datetimeFigureOut">
              <a:rPr lang="en-US" smtClean="0"/>
              <a:t>5/17/15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F031-3AE2-E949-B7A1-3AB20F262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0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C98F-06B2-474D-8BEF-548CE53991C0}" type="datetimeFigureOut">
              <a:rPr lang="en-US" smtClean="0"/>
              <a:t>5/17/15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F031-3AE2-E949-B7A1-3AB20F262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2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C98F-06B2-474D-8BEF-548CE53991C0}" type="datetimeFigureOut">
              <a:rPr lang="en-US" smtClean="0"/>
              <a:t>5/17/15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F031-3AE2-E949-B7A1-3AB20F262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C98F-06B2-474D-8BEF-548CE53991C0}" type="datetimeFigureOut">
              <a:rPr lang="en-US" smtClean="0"/>
              <a:t>5/17/15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F031-3AE2-E949-B7A1-3AB20F262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6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9C98F-06B2-474D-8BEF-548CE53991C0}" type="datetimeFigureOut">
              <a:rPr lang="en-US" smtClean="0"/>
              <a:t>5/17/15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F031-3AE2-E949-B7A1-3AB20F262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9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442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597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Walk In Good Works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Corbel"/>
                <a:cs typeface="Corbel"/>
              </a:rPr>
              <a:t>“For we are his workmanship, created in Christ Jesus for good works, which God prepared beforehand, that we should walk in them.” Eph. 2.10</a:t>
            </a:r>
          </a:p>
          <a:p>
            <a:pPr marL="0" indent="0"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buNone/>
            </a:pPr>
            <a:r>
              <a:rPr lang="en-US" b="1" dirty="0">
                <a:latin typeface="Corbel"/>
                <a:cs typeface="Corbel"/>
              </a:rPr>
              <a:t>2 Tim. 3.16-</a:t>
            </a:r>
            <a:r>
              <a:rPr lang="en-US" b="1" dirty="0" smtClean="0">
                <a:latin typeface="Corbel"/>
                <a:cs typeface="Corbel"/>
              </a:rPr>
              <a:t>17; Acts </a:t>
            </a:r>
            <a:r>
              <a:rPr lang="en-US" b="1" dirty="0" smtClean="0">
                <a:latin typeface="Corbel"/>
                <a:cs typeface="Corbel"/>
              </a:rPr>
              <a:t>9.36</a:t>
            </a:r>
            <a:r>
              <a:rPr lang="en-US" b="1" dirty="0" smtClean="0">
                <a:latin typeface="Corbel"/>
                <a:cs typeface="Corbel"/>
              </a:rPr>
              <a:t>; 1 </a:t>
            </a:r>
            <a:r>
              <a:rPr lang="en-US" b="1" dirty="0" smtClean="0">
                <a:latin typeface="Corbel"/>
                <a:cs typeface="Corbel"/>
              </a:rPr>
              <a:t>Tim. </a:t>
            </a:r>
            <a:r>
              <a:rPr lang="en-US" b="1" dirty="0" smtClean="0">
                <a:latin typeface="Corbel"/>
                <a:cs typeface="Corbel"/>
              </a:rPr>
              <a:t>6.18; </a:t>
            </a:r>
            <a:r>
              <a:rPr lang="en-US" b="1" dirty="0" smtClean="0">
                <a:latin typeface="Corbel"/>
                <a:cs typeface="Corbel"/>
              </a:rPr>
              <a:t>Titus 2.7, 14; 3.8; Heb. </a:t>
            </a:r>
            <a:r>
              <a:rPr lang="en-US" b="1" dirty="0" smtClean="0">
                <a:latin typeface="Corbel"/>
                <a:cs typeface="Corbel"/>
              </a:rPr>
              <a:t>10.24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370279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Walk Worthily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“I therefore, a prisoner for the Lord, urge you to walk in a manner worthy of the calling to which you have been called…” Eph. 4.1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2 Thess. 2.14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812961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Walk Not As The Gentiles Do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“Now this I say and testify in the Lord, that you must no longer walk as the Gentiles do, in the futility of their minds.” Eph. </a:t>
            </a:r>
            <a:r>
              <a:rPr lang="en-US" b="1" dirty="0" smtClean="0">
                <a:latin typeface="Corbel"/>
                <a:cs typeface="Corbel"/>
              </a:rPr>
              <a:t>4.17</a:t>
            </a:r>
            <a:endParaRPr lang="en-US" b="1" dirty="0" smtClean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24756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Walk In Love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“And walk in love, as Christ loved us and gave himself up for us, a fragrant offering and sacrifice to God.” Eph. 5.2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1 John 4.7-12, 16, 19-21</a:t>
            </a: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183061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Walk As Children Of Light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“…for at one time you were darkness, but now you are light in the Lord. Walk as children of light…” Eph. 5.8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John 8.12; 9.5; 1 John 1.5; 1 John 1.6-7</a:t>
            </a: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296240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Walk </a:t>
            </a:r>
            <a:r>
              <a:rPr lang="en-US" b="1" dirty="0" smtClean="0">
                <a:latin typeface="Corbel"/>
                <a:cs typeface="Corbel"/>
              </a:rPr>
              <a:t>Wisely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“…Look carefully then how you walk, not as unwise but as wise…” Eph. </a:t>
            </a:r>
            <a:r>
              <a:rPr lang="en-US" b="1" smtClean="0">
                <a:latin typeface="Corbel"/>
                <a:cs typeface="Corbel"/>
              </a:rPr>
              <a:t>5.15</a:t>
            </a:r>
            <a:endParaRPr lang="en-US" b="1" dirty="0" smtClean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690015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6595"/>
            <a:ext cx="8229600" cy="13282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 smtClean="0">
                <a:effectLst/>
                <a:latin typeface="Corbel"/>
                <a:cs typeface="Corbel"/>
              </a:rPr>
              <a:t>How is our walk?</a:t>
            </a:r>
          </a:p>
        </p:txBody>
      </p:sp>
    </p:spTree>
    <p:extLst>
      <p:ext uri="{BB962C8B-B14F-4D97-AF65-F5344CB8AC3E}">
        <p14:creationId xmlns:p14="http://schemas.microsoft.com/office/powerpoint/2010/main" val="2177930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260</Words>
  <Application>Microsoft Macintosh PowerPoint</Application>
  <PresentationFormat>On-screen Show (4:3)</PresentationFormat>
  <Paragraphs>23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Walk In Good Works</vt:lpstr>
      <vt:lpstr>Walk Worthily</vt:lpstr>
      <vt:lpstr>Walk Not As The Gentiles Do</vt:lpstr>
      <vt:lpstr>Walk In Love</vt:lpstr>
      <vt:lpstr>Walk As Children Of Light</vt:lpstr>
      <vt:lpstr>Walk Wisely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27</cp:revision>
  <dcterms:created xsi:type="dcterms:W3CDTF">2015-05-16T20:29:48Z</dcterms:created>
  <dcterms:modified xsi:type="dcterms:W3CDTF">2015-05-17T18:18:54Z</dcterms:modified>
</cp:coreProperties>
</file>