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056" autoAdjust="0"/>
  </p:normalViewPr>
  <p:slideViewPr>
    <p:cSldViewPr snapToGrid="0" snapToObjects="1">
      <p:cViewPr varScale="1">
        <p:scale>
          <a:sx n="81" d="100"/>
          <a:sy n="81" d="100"/>
        </p:scale>
        <p:origin x="-14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5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1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7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5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4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7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2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2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F9B6-78C3-294F-B1AD-01D64B58852B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D7103-229A-6C4D-8F1D-9ED88373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0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17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97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rbel"/>
                <a:cs typeface="Corbel"/>
              </a:rPr>
              <a:t>Walking In His Steps</a:t>
            </a:r>
            <a:endParaRPr lang="en-US" b="1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3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He is Lord of authority &amp; creation: John 1.3</a:t>
            </a:r>
            <a:endParaRPr lang="en-US" b="1" dirty="0" smtClean="0">
              <a:solidFill>
                <a:srgbClr val="FFFFFF"/>
              </a:solidFill>
              <a:latin typeface="Corbel"/>
              <a:ea typeface="Calibri"/>
              <a:cs typeface="Corbel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ea typeface="Calibri"/>
              <a:cs typeface="Corbel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He </a:t>
            </a:r>
            <a:r>
              <a:rPr lang="en-US" b="1" dirty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followed </a:t>
            </a:r>
            <a:r>
              <a:rPr lang="en-US" b="1" dirty="0" smtClean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His Father: </a:t>
            </a:r>
            <a:r>
              <a:rPr lang="en-US" b="1" dirty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John 5.19-20</a:t>
            </a: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ea typeface="Calibri"/>
              <a:cs typeface="Corbel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				   He pleases the Father: John 8.29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ea typeface="Calibri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				   He gave us an example: John 13.15</a:t>
            </a:r>
            <a:endParaRPr lang="en-US" b="1" dirty="0">
              <a:solidFill>
                <a:srgbClr val="FFFFFF"/>
              </a:solidFill>
              <a:latin typeface="Corbel"/>
              <a:ea typeface="Calibri"/>
              <a:cs typeface="Corbel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ea typeface="Calibri"/>
              <a:cs typeface="Corbel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				 </a:t>
            </a:r>
            <a:r>
              <a:rPr lang="en-US" b="1" dirty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 He </a:t>
            </a:r>
            <a:r>
              <a:rPr lang="en-US" b="1" dirty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is Lord of </a:t>
            </a:r>
            <a:r>
              <a:rPr lang="en-US" b="1" dirty="0" smtClean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our salvation</a:t>
            </a:r>
            <a:r>
              <a:rPr lang="en-US" b="1" dirty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: John </a:t>
            </a:r>
            <a:r>
              <a:rPr lang="en-US" b="1" dirty="0" smtClean="0">
                <a:solidFill>
                  <a:srgbClr val="FFFFFF"/>
                </a:solidFill>
                <a:latin typeface="Corbel"/>
                <a:ea typeface="Calibri"/>
                <a:cs typeface="Corbel"/>
              </a:rPr>
              <a:t>14.6</a:t>
            </a:r>
            <a:endParaRPr lang="en-US" b="1" dirty="0">
              <a:solidFill>
                <a:srgbClr val="FFFFFF"/>
              </a:solidFill>
              <a:latin typeface="Corbel"/>
              <a:ea typeface="Calibri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9032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rbel"/>
                <a:cs typeface="Corbel"/>
              </a:rPr>
              <a:t>Walking In Humility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40514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Humility:  The personal quality of being free from arrogance and pride and having an accurate estimate of one’s worth. </a:t>
            </a:r>
            <a:r>
              <a:rPr lang="en-US" sz="1600" b="1" dirty="0" smtClean="0">
                <a:solidFill>
                  <a:srgbClr val="FFFFFF"/>
                </a:solidFill>
                <a:latin typeface="Corbel"/>
                <a:cs typeface="Corbel"/>
              </a:rPr>
              <a:t>(Holman Illustrated Bible Dictionary (p. 792)).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Humility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of Jesus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: Phil 2.5-8; Matt. 20.28; John 13.1-17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	He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did not have a self-centered, all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	about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me 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attitude: Luke 22.27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	What value are we to the Lord if we 				     		aren’t serving?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4355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rbel"/>
                <a:cs typeface="Corbel"/>
              </a:rPr>
              <a:t>Walking In Humility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40514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Let this mind be in you: v5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Esteem others better than yourself: vv3-4; Eph. 4.2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	Humble yourself as the little child: 					Matt. 18.1-4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	God resists the proud: </a:t>
            </a:r>
            <a:r>
              <a:rPr lang="sk-SK" b="1" dirty="0" smtClean="0">
                <a:solidFill>
                  <a:srgbClr val="FFFFFF"/>
                </a:solidFill>
                <a:latin typeface="Corbel"/>
                <a:cs typeface="Corbel"/>
              </a:rPr>
              <a:t>Psalm 147.6; 					Prov. 3.34; 16.18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; Luke 18.9-14; 1 					Peter 5.5-6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8565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rbel"/>
                <a:cs typeface="Corbel"/>
              </a:rPr>
              <a:t>Walking In Obedience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4051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Jesus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was obedient in all things: Heb. 5.8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Jesus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learned obedience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It’s not just doing what you want: 					Matt. 7.21-23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It’s not always desirable: 2 Tim. 4.2; 					2 Thess. 3.6; 1 Cor. 5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7975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rbel"/>
                <a:cs typeface="Corbel"/>
              </a:rPr>
              <a:t>Walking In Obedience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4051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Jesus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was obedient in all things: Heb. 5.8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Jesus </a:t>
            </a: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learned obedience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</a:t>
            </a: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May mean standing alone: John 					6.26, 66, 68; Matt. 26.43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					Involves self-denial: Matt. 16.24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97656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rbel"/>
                <a:cs typeface="Corbel"/>
              </a:rPr>
              <a:t>Walking In Obedience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b="1" dirty="0" smtClean="0">
                <a:solidFill>
                  <a:srgbClr val="FFFFFF"/>
                </a:solidFill>
                <a:latin typeface="Corbel"/>
                <a:cs typeface="Corbel"/>
              </a:rPr>
              <a:t>We must be obedient to God: Heb. 5.9; John 14.15; 1 John 5.2-3; 2 Thess. 1.8</a:t>
            </a:r>
            <a:endParaRPr lang="en-US" sz="3800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40563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161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Walking In His Steps</vt:lpstr>
      <vt:lpstr>Walking In Humility</vt:lpstr>
      <vt:lpstr>Walking In Humility</vt:lpstr>
      <vt:lpstr>Walking In Obedience</vt:lpstr>
      <vt:lpstr>Walking In Obedience</vt:lpstr>
      <vt:lpstr>Walking In Obedience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39</cp:revision>
  <dcterms:created xsi:type="dcterms:W3CDTF">2015-04-04T22:51:53Z</dcterms:created>
  <dcterms:modified xsi:type="dcterms:W3CDTF">2015-04-05T20:28:35Z</dcterms:modified>
</cp:coreProperties>
</file>