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1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8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1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9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6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DF04-1C98-D748-AFC4-353747B1C4CD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EB9A-0B03-354C-BE75-07AB46CDF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42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Are We Convicted?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Are we wishy-washy or will we stand with conviction?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Are we living with conviction? Rev. 21.8 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3763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33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The Foundation Of Conviction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Scriptures: 2 Tim. 3.16-17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What </a:t>
            </a:r>
            <a:r>
              <a:rPr lang="en-US" b="1" dirty="0">
                <a:latin typeface="Corbel"/>
                <a:cs typeface="Corbel"/>
              </a:rPr>
              <a:t>is the will of God for our lives?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Conviction = application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9874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Daniel 1.3-16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Their conviction came from scripture: Lev. 11.1-8, 46-47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Their obedience to God </a:t>
            </a:r>
            <a:r>
              <a:rPr lang="en-US" b="1" dirty="0" smtClean="0">
                <a:latin typeface="Corbel"/>
                <a:cs typeface="Corbel"/>
              </a:rPr>
              <a:t>was based on </a:t>
            </a:r>
            <a:r>
              <a:rPr lang="en-US" b="1" dirty="0" smtClean="0">
                <a:latin typeface="Corbel"/>
                <a:cs typeface="Corbel"/>
              </a:rPr>
              <a:t>their</a:t>
            </a:r>
            <a:r>
              <a:rPr lang="en-US" b="1" dirty="0">
                <a:latin typeface="Corbel"/>
                <a:cs typeface="Corbel"/>
              </a:rPr>
              <a:t> </a:t>
            </a:r>
            <a:r>
              <a:rPr lang="en-US" b="1" dirty="0" smtClean="0">
                <a:latin typeface="Corbel"/>
                <a:cs typeface="Corbel"/>
              </a:rPr>
              <a:t>convictions </a:t>
            </a:r>
            <a:r>
              <a:rPr lang="en-US" b="1" dirty="0" smtClean="0">
                <a:latin typeface="Corbel"/>
                <a:cs typeface="Corbel"/>
              </a:rPr>
              <a:t>of what God had said</a:t>
            </a:r>
            <a:r>
              <a:rPr lang="en-US" b="1" dirty="0" smtClean="0">
                <a:latin typeface="Corbel"/>
                <a:cs typeface="Corbel"/>
              </a:rPr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Conviction is seen when we obey God</a:t>
            </a:r>
            <a:r>
              <a:rPr lang="en-US" b="1" dirty="0" smtClean="0">
                <a:latin typeface="Corbel"/>
                <a:cs typeface="Corbel"/>
              </a:rPr>
              <a:t>.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78725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it-IT" sz="3600" b="1" dirty="0" smtClean="0">
                <a:latin typeface="Corbel"/>
                <a:cs typeface="Corbel"/>
              </a:rPr>
              <a:t>Daniel 3.1-18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No </a:t>
            </a:r>
            <a:r>
              <a:rPr lang="en-US" sz="3000" b="1" dirty="0">
                <a:latin typeface="Corbel"/>
                <a:cs typeface="Corbel"/>
              </a:rPr>
              <a:t>images were to be worshipped: Exo. 20.3-6; Deut. 4.15-19; 6.13-15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They </a:t>
            </a:r>
            <a:r>
              <a:rPr lang="en-US" sz="3000" b="1" dirty="0">
                <a:latin typeface="Corbel"/>
                <a:cs typeface="Corbel"/>
              </a:rPr>
              <a:t>showed conviction in the face of opposition</a:t>
            </a:r>
            <a:r>
              <a:rPr lang="en-US" sz="3000" b="1" dirty="0" smtClean="0">
                <a:latin typeface="Corbel"/>
                <a:cs typeface="Corbel"/>
              </a:rPr>
              <a:t>!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Conviction </a:t>
            </a:r>
            <a:r>
              <a:rPr lang="en-US" sz="3000" b="1" dirty="0">
                <a:latin typeface="Corbel"/>
                <a:cs typeface="Corbel"/>
              </a:rPr>
              <a:t>is seen when we obey God when no one else </a:t>
            </a:r>
            <a:r>
              <a:rPr lang="en-US" sz="3000" b="1" dirty="0" smtClean="0">
                <a:latin typeface="Corbel"/>
                <a:cs typeface="Corbel"/>
              </a:rPr>
              <a:t>will</a:t>
            </a:r>
            <a:r>
              <a:rPr lang="en-US" sz="3000" b="1" dirty="0" smtClean="0">
                <a:latin typeface="Corbel"/>
                <a:cs typeface="Corbel"/>
              </a:rPr>
              <a:t>.</a:t>
            </a: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Conviction takes courage!</a:t>
            </a:r>
          </a:p>
        </p:txBody>
      </p:sp>
    </p:spTree>
    <p:extLst>
      <p:ext uri="{BB962C8B-B14F-4D97-AF65-F5344CB8AC3E}">
        <p14:creationId xmlns:p14="http://schemas.microsoft.com/office/powerpoint/2010/main" val="422251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Daniel 6.1-28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They </a:t>
            </a:r>
            <a:r>
              <a:rPr lang="en-US" sz="3000" b="1" dirty="0" smtClean="0">
                <a:latin typeface="Corbel"/>
                <a:cs typeface="Corbel"/>
              </a:rPr>
              <a:t>knew Daniel was a man of conviction!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Do people know that we are men of conviction?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He was “faithful unto death” Rev. 2.10</a:t>
            </a: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If </a:t>
            </a:r>
            <a:r>
              <a:rPr lang="en-US" sz="3000" b="1" dirty="0" smtClean="0">
                <a:latin typeface="Corbel"/>
                <a:cs typeface="Corbel"/>
              </a:rPr>
              <a:t>we are truly convicted we will be completely committed: Matt. 6.33</a:t>
            </a:r>
          </a:p>
        </p:txBody>
      </p:sp>
    </p:spTree>
    <p:extLst>
      <p:ext uri="{BB962C8B-B14F-4D97-AF65-F5344CB8AC3E}">
        <p14:creationId xmlns:p14="http://schemas.microsoft.com/office/powerpoint/2010/main" val="148496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Are We Convicted?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If </a:t>
            </a:r>
            <a:r>
              <a:rPr lang="en-US" sz="2800" b="1" dirty="0">
                <a:latin typeface="Corbel"/>
                <a:cs typeface="Corbel"/>
              </a:rPr>
              <a:t>we do not study God’s word, are we convicted?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If </a:t>
            </a:r>
            <a:r>
              <a:rPr lang="en-US" sz="2800" b="1" dirty="0">
                <a:latin typeface="Corbel"/>
                <a:cs typeface="Corbel"/>
              </a:rPr>
              <a:t>we do not pray every day, are we convicted?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If </a:t>
            </a:r>
            <a:r>
              <a:rPr lang="en-US" sz="2800" b="1" dirty="0">
                <a:latin typeface="Corbel"/>
                <a:cs typeface="Corbel"/>
              </a:rPr>
              <a:t>we are unwilling to talk to a brother about a sinful practice, are we convicted?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If </a:t>
            </a:r>
            <a:r>
              <a:rPr lang="en-US" sz="2800" b="1" dirty="0">
                <a:latin typeface="Corbel"/>
                <a:cs typeface="Corbel"/>
              </a:rPr>
              <a:t>we forsake the assembly, are we convicted</a:t>
            </a:r>
            <a:r>
              <a:rPr lang="en-US" sz="2800" b="1" dirty="0" smtClean="0">
                <a:latin typeface="Corbel"/>
                <a:cs typeface="Corbel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If we see what is wrong with our lives, but never change, are we convicted</a:t>
            </a:r>
            <a:r>
              <a:rPr lang="en-US" sz="2800" b="1" dirty="0" smtClean="0">
                <a:latin typeface="Corbel"/>
                <a:cs typeface="Corbel"/>
              </a:rPr>
              <a:t>?</a:t>
            </a:r>
            <a:endParaRPr lang="en-US" sz="2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2858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Are We Convicted?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If we are here for the sake of power, social status or because of mom or dad, are we convicted?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If we do not talk to our friends about the gospel, are we convicted?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If we aren’t a good example in our actions and speech, are we convicted?</a:t>
            </a:r>
          </a:p>
        </p:txBody>
      </p:sp>
    </p:spTree>
    <p:extLst>
      <p:ext uri="{BB962C8B-B14F-4D97-AF65-F5344CB8AC3E}">
        <p14:creationId xmlns:p14="http://schemas.microsoft.com/office/powerpoint/2010/main" val="316003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z="3600" b="1" dirty="0" smtClean="0">
                <a:latin typeface="Corbel"/>
                <a:cs typeface="Corbel"/>
              </a:rPr>
              <a:t>Are We Convicted?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08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As a church, if we do not withdraw from a brother in sin, are we a church of conviction?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As a church, if we have work to do and only a few are doing it, are we a church of conviction?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As a church, if we do not fully submit to our Lord, are we a church of conviction?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2973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397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The Foundation Of Conviction</vt:lpstr>
      <vt:lpstr>Daniel 1.3-16</vt:lpstr>
      <vt:lpstr>Daniel 3.1-18</vt:lpstr>
      <vt:lpstr>Daniel 6.1-28</vt:lpstr>
      <vt:lpstr>Are We Convicted?</vt:lpstr>
      <vt:lpstr>Are We Convicted?</vt:lpstr>
      <vt:lpstr>Are We Convicted?</vt:lpstr>
      <vt:lpstr>Are We Convicted?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25</cp:revision>
  <dcterms:created xsi:type="dcterms:W3CDTF">2015-04-11T21:24:58Z</dcterms:created>
  <dcterms:modified xsi:type="dcterms:W3CDTF">2015-04-12T19:02:36Z</dcterms:modified>
</cp:coreProperties>
</file>