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959" autoAdjust="0"/>
  </p:normalViewPr>
  <p:slideViewPr>
    <p:cSldViewPr snapToGrid="0" snapToObjects="1">
      <p:cViewPr>
        <p:scale>
          <a:sx n="66" d="100"/>
          <a:sy n="66" d="100"/>
        </p:scale>
        <p:origin x="-180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5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5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4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3C5E-A350-5D48-B3E8-A74B0751D1F4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6674-114F-DD4A-9FBF-165F17E2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2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45D33C5E-A350-5D48-B3E8-A74B0751D1F4}" type="datetimeFigureOut">
              <a:rPr lang="en-US" smtClean="0"/>
              <a:pPr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01026674-114F-DD4A-9FBF-165F17E22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5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20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Understand the Bible Alike?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Adam and Eve understood from the beginning: Gen. 2</a:t>
            </a:r>
            <a:r>
              <a:rPr lang="en-US" sz="2800" dirty="0"/>
              <a:t>.</a:t>
            </a:r>
            <a:r>
              <a:rPr lang="en-US" sz="2800" dirty="0" smtClean="0"/>
              <a:t>16-17; 3.1-3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Israel understood the spoken &amp; written word that God gave them: Exo. 20ff, 24.3-4, 7, 12, 25.8-9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The Book of the Law could be understood years after it was given by God: Neh. 8.1-3, 8</a:t>
            </a:r>
          </a:p>
        </p:txBody>
      </p:sp>
    </p:spTree>
    <p:extLst>
      <p:ext uri="{BB962C8B-B14F-4D97-AF65-F5344CB8AC3E}">
        <p14:creationId xmlns:p14="http://schemas.microsoft.com/office/powerpoint/2010/main" val="125464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Understand the Bible Alike?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Many say that we cannot understand the bible alike, claiming that any interpretation will do.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If any interpretation will do, which one will we be judged by?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We are judged by the Word of God: John 12:48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We can believe a lie and be damned: 2 Thess. 2.11-12</a:t>
            </a:r>
          </a:p>
        </p:txBody>
      </p:sp>
    </p:spTree>
    <p:extLst>
      <p:ext uri="{BB962C8B-B14F-4D97-AF65-F5344CB8AC3E}">
        <p14:creationId xmlns:p14="http://schemas.microsoft.com/office/powerpoint/2010/main" val="168997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Hear the Word: Rom. 10.17</a:t>
            </a:r>
          </a:p>
          <a:p>
            <a:pPr marL="0" indent="0" algn="ctr">
              <a:buNone/>
            </a:pPr>
            <a:r>
              <a:rPr lang="en-US" sz="3600" dirty="0" smtClean="0"/>
              <a:t>Believe: John 3.16</a:t>
            </a:r>
          </a:p>
          <a:p>
            <a:pPr marL="0" indent="0" algn="ctr">
              <a:buNone/>
            </a:pPr>
            <a:r>
              <a:rPr lang="en-US" sz="3600" dirty="0" smtClean="0"/>
              <a:t>Repent: Acts 17.31</a:t>
            </a:r>
          </a:p>
          <a:p>
            <a:pPr marL="0" indent="0" algn="ctr">
              <a:buNone/>
            </a:pPr>
            <a:r>
              <a:rPr lang="en-US" sz="3600" dirty="0" smtClean="0"/>
              <a:t>Confess: Rom. 10.9-10</a:t>
            </a:r>
          </a:p>
          <a:p>
            <a:pPr marL="0" indent="0" algn="ctr">
              <a:buNone/>
            </a:pPr>
            <a:r>
              <a:rPr lang="en-US" sz="3600" dirty="0" smtClean="0"/>
              <a:t>Immersion: Acts 2.38</a:t>
            </a:r>
          </a:p>
          <a:p>
            <a:pPr marL="0" indent="0" algn="ctr">
              <a:buNone/>
            </a:pPr>
            <a:r>
              <a:rPr lang="en-US" sz="3600" dirty="0" smtClean="0"/>
              <a:t>Remain faithful: Rev. 2.10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251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23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 Bible The Inspired Word of God?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All </a:t>
            </a:r>
            <a:r>
              <a:rPr lang="en-US" sz="3000" dirty="0"/>
              <a:t>scripture is inspired by God: 2 </a:t>
            </a:r>
            <a:r>
              <a:rPr lang="en-US" sz="3000" dirty="0" smtClean="0"/>
              <a:t>Tim. 3.16</a:t>
            </a:r>
            <a:r>
              <a:rPr lang="en-US" sz="3000" dirty="0"/>
              <a:t>-17, 2 Peter </a:t>
            </a:r>
            <a:r>
              <a:rPr lang="en-US" sz="3000" dirty="0" smtClean="0"/>
              <a:t>1.19</a:t>
            </a:r>
            <a:r>
              <a:rPr lang="en-US" sz="3000" dirty="0"/>
              <a:t>-20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Since </a:t>
            </a:r>
            <a:r>
              <a:rPr lang="en-US" sz="3000" dirty="0"/>
              <a:t>the Bible is inspired, we must value it as God breathed: </a:t>
            </a:r>
            <a:r>
              <a:rPr lang="en-US" sz="3000" dirty="0" smtClean="0"/>
              <a:t>Prov. 23.23</a:t>
            </a:r>
            <a:r>
              <a:rPr lang="en-US" sz="3000" dirty="0"/>
              <a:t>, Psalm </a:t>
            </a:r>
            <a:r>
              <a:rPr lang="en-US" sz="3000" dirty="0" smtClean="0"/>
              <a:t>19.7</a:t>
            </a:r>
            <a:r>
              <a:rPr lang="en-US" sz="3000" dirty="0"/>
              <a:t>-10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If </a:t>
            </a:r>
            <a:r>
              <a:rPr lang="en-US" sz="3000" dirty="0"/>
              <a:t>we can agree on the inspiration of the Bible, then we must agree that we can understand the Bible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4723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Understand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Would God give us a book to believe and obey and not allow us to understand?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God </a:t>
            </a:r>
            <a:r>
              <a:rPr lang="en-US" dirty="0"/>
              <a:t>desires us to understand the Bible: 1 </a:t>
            </a:r>
            <a:r>
              <a:rPr lang="en-US" dirty="0" smtClean="0"/>
              <a:t>Tim. 2.3</a:t>
            </a:r>
            <a:r>
              <a:rPr lang="en-US" dirty="0"/>
              <a:t>-4, </a:t>
            </a:r>
            <a:r>
              <a:rPr lang="en-US" dirty="0" smtClean="0"/>
              <a:t>Col. 1.9</a:t>
            </a:r>
            <a:r>
              <a:rPr lang="en-US" dirty="0"/>
              <a:t>-10, 2:2-3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God </a:t>
            </a:r>
            <a:r>
              <a:rPr lang="en-US" dirty="0"/>
              <a:t>commands us to understand the Bible: </a:t>
            </a:r>
            <a:r>
              <a:rPr lang="en-US" dirty="0" smtClean="0"/>
              <a:t>Matt. 15.10</a:t>
            </a:r>
            <a:r>
              <a:rPr lang="en-US" dirty="0"/>
              <a:t>, </a:t>
            </a:r>
            <a:r>
              <a:rPr lang="en-US" dirty="0" smtClean="0"/>
              <a:t>Eph. 5.17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We Cannot Understand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If we cannot understand the Bible, then God has failed in His purpose!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If we cannot understand the Bible, God has given a command that we cannot fulfill!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</a:t>
            </a:r>
            <a:r>
              <a:rPr lang="en-US" dirty="0"/>
              <a:t>R</a:t>
            </a:r>
            <a:r>
              <a:rPr lang="en-US" dirty="0" smtClean="0"/>
              <a:t> we have not taken the necessary steps to understand His will!</a:t>
            </a:r>
          </a:p>
        </p:txBody>
      </p:sp>
    </p:spTree>
    <p:extLst>
      <p:ext uri="{BB962C8B-B14F-4D97-AF65-F5344CB8AC3E}">
        <p14:creationId xmlns:p14="http://schemas.microsoft.com/office/powerpoint/2010/main" val="232044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Understand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Those who sincerely try to understand God’s word can understand: Acts 8.30-31, John 8.31-32</a:t>
            </a:r>
          </a:p>
        </p:txBody>
      </p:sp>
    </p:spTree>
    <p:extLst>
      <p:ext uri="{BB962C8B-B14F-4D97-AF65-F5344CB8AC3E}">
        <p14:creationId xmlns:p14="http://schemas.microsoft.com/office/powerpoint/2010/main" val="33041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Understand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God </a:t>
            </a:r>
            <a:r>
              <a:rPr lang="en-US" dirty="0"/>
              <a:t>has chosen to communicate His will the same way anyone would communicate their will: </a:t>
            </a:r>
            <a:endParaRPr lang="en-US" dirty="0" smtClean="0"/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God </a:t>
            </a:r>
            <a:r>
              <a:rPr lang="en-US" u="sng" dirty="0" smtClean="0"/>
              <a:t>told</a:t>
            </a:r>
            <a:r>
              <a:rPr lang="en-US" dirty="0" smtClean="0"/>
              <a:t> </a:t>
            </a:r>
            <a:r>
              <a:rPr lang="en-US" dirty="0"/>
              <a:t>us to observe the </a:t>
            </a:r>
            <a:r>
              <a:rPr lang="en-US" dirty="0" smtClean="0"/>
              <a:t>LS: </a:t>
            </a:r>
            <a:r>
              <a:rPr lang="en-US" dirty="0"/>
              <a:t>1 </a:t>
            </a:r>
            <a:r>
              <a:rPr lang="en-US" dirty="0" smtClean="0"/>
              <a:t>Cor. 11.23</a:t>
            </a:r>
            <a:r>
              <a:rPr lang="en-US" dirty="0"/>
              <a:t>-26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God has </a:t>
            </a:r>
            <a:r>
              <a:rPr lang="en-US" u="sng" dirty="0" smtClean="0"/>
              <a:t>shown</a:t>
            </a:r>
            <a:r>
              <a:rPr lang="en-US" dirty="0" smtClean="0"/>
              <a:t> </a:t>
            </a:r>
            <a:r>
              <a:rPr lang="en-US" dirty="0"/>
              <a:t>us how to observe the </a:t>
            </a:r>
            <a:r>
              <a:rPr lang="en-US" dirty="0" smtClean="0"/>
              <a:t>LS: </a:t>
            </a:r>
            <a:r>
              <a:rPr lang="en-US" dirty="0"/>
              <a:t>Luke </a:t>
            </a:r>
            <a:r>
              <a:rPr lang="en-US" dirty="0" smtClean="0"/>
              <a:t>22.14</a:t>
            </a:r>
            <a:r>
              <a:rPr lang="en-US" dirty="0"/>
              <a:t>-20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God </a:t>
            </a:r>
            <a:r>
              <a:rPr lang="en-US" u="sng" dirty="0"/>
              <a:t>implied</a:t>
            </a:r>
            <a:r>
              <a:rPr lang="en-US" dirty="0"/>
              <a:t> to us when to observe the </a:t>
            </a:r>
            <a:r>
              <a:rPr lang="en-US" dirty="0" smtClean="0"/>
              <a:t>LS: </a:t>
            </a:r>
            <a:r>
              <a:rPr lang="en-US" dirty="0"/>
              <a:t>Acts </a:t>
            </a:r>
            <a:r>
              <a:rPr lang="en-US" dirty="0" smtClean="0"/>
              <a:t>20.7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3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Understand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5140"/>
              </a:lnSpc>
              <a:spcBef>
                <a:spcPts val="0"/>
              </a:spcBef>
              <a:buNone/>
            </a:pPr>
            <a:r>
              <a:rPr lang="en-US" dirty="0"/>
              <a:t>R</a:t>
            </a:r>
            <a:r>
              <a:rPr lang="en-US" dirty="0" smtClean="0"/>
              <a:t>eading: Eph. 3.3-4, John 20.30-31</a:t>
            </a:r>
          </a:p>
          <a:p>
            <a:pPr marL="0" indent="0">
              <a:lnSpc>
                <a:spcPts val="5140"/>
              </a:lnSpc>
              <a:spcBef>
                <a:spcPts val="0"/>
              </a:spcBef>
              <a:buNone/>
            </a:pPr>
            <a:r>
              <a:rPr lang="en-US" dirty="0" smtClean="0"/>
              <a:t>Searching: Acts 17.11, Prov. 2.1-6, 9</a:t>
            </a:r>
          </a:p>
          <a:p>
            <a:pPr marL="0" indent="0">
              <a:lnSpc>
                <a:spcPts val="5140"/>
              </a:lnSpc>
              <a:spcBef>
                <a:spcPts val="0"/>
              </a:spcBef>
              <a:buNone/>
            </a:pPr>
            <a:r>
              <a:rPr lang="en-US" dirty="0" smtClean="0"/>
              <a:t>Studying: 2 Tim. 2.15, 1 Peter 3.15</a:t>
            </a:r>
          </a:p>
          <a:p>
            <a:pPr marL="0" indent="0">
              <a:lnSpc>
                <a:spcPts val="5140"/>
              </a:lnSpc>
              <a:spcBef>
                <a:spcPts val="0"/>
              </a:spcBef>
              <a:buNone/>
            </a:pPr>
            <a:r>
              <a:rPr lang="en-US" dirty="0" smtClean="0"/>
              <a:t>Meditating on it: Psalm 1.2	</a:t>
            </a:r>
          </a:p>
          <a:p>
            <a:pPr marL="0" indent="0">
              <a:lnSpc>
                <a:spcPts val="5140"/>
              </a:lnSpc>
              <a:spcBef>
                <a:spcPts val="0"/>
              </a:spcBef>
              <a:buNone/>
            </a:pPr>
            <a:r>
              <a:rPr lang="en-US" dirty="0" smtClean="0"/>
              <a:t>Testing all things: 1 Thess. 5.21; 1 John 4.1</a:t>
            </a:r>
          </a:p>
          <a:p>
            <a:pPr marL="0" indent="0">
              <a:lnSpc>
                <a:spcPts val="5140"/>
              </a:lnSpc>
              <a:spcBef>
                <a:spcPts val="0"/>
              </a:spcBef>
              <a:buNone/>
            </a:pPr>
            <a:r>
              <a:rPr lang="en-US" dirty="0" smtClean="0"/>
              <a:t>Taking the sum of God’s Word: Psalm 119</a:t>
            </a:r>
            <a:r>
              <a:rPr lang="en-US" dirty="0" smtClean="0"/>
              <a:t>.</a:t>
            </a:r>
            <a:r>
              <a:rPr lang="en-US" dirty="0" smtClean="0"/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89709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Understand the Bible Alike?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If </a:t>
            </a:r>
            <a:r>
              <a:rPr lang="en-US" sz="2800" dirty="0"/>
              <a:t>we can understand the Bible at all, we can understand it </a:t>
            </a:r>
            <a:r>
              <a:rPr lang="en-US" sz="2800" dirty="0" smtClean="0"/>
              <a:t>alike.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How </a:t>
            </a:r>
            <a:r>
              <a:rPr lang="en-US" sz="2800" dirty="0"/>
              <a:t>can it be that we understand the Bible alike coming from different places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08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534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Is The Bible The Inspired Word of God?</vt:lpstr>
      <vt:lpstr>Can We Understand the Bible?</vt:lpstr>
      <vt:lpstr>If We Cannot Understand the Bible</vt:lpstr>
      <vt:lpstr>We Can Understand the Bible</vt:lpstr>
      <vt:lpstr>How Can We Understand The Bible?</vt:lpstr>
      <vt:lpstr>How Can We Understand The Bible?</vt:lpstr>
      <vt:lpstr>Can We Understand the Bible Alike?</vt:lpstr>
      <vt:lpstr>Can We Understand the Bible Alike?</vt:lpstr>
      <vt:lpstr>Can Understand the Bible Alike?</vt:lpstr>
      <vt:lpstr>God’s Plan Of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45</cp:revision>
  <dcterms:created xsi:type="dcterms:W3CDTF">2015-03-15T00:42:19Z</dcterms:created>
  <dcterms:modified xsi:type="dcterms:W3CDTF">2015-03-15T20:53:11Z</dcterms:modified>
</cp:coreProperties>
</file>