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5918" autoAdjust="0"/>
  </p:normalViewPr>
  <p:slideViewPr>
    <p:cSldViewPr snapToGrid="0" snapToObjects="1">
      <p:cViewPr>
        <p:scale>
          <a:sx n="75" d="100"/>
          <a:sy n="75" d="100"/>
        </p:scale>
        <p:origin x="-153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1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0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8E94-AEDE-3846-9FD2-914E40AB8823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77E-DAEB-554C-85D1-2B4871F1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FC498E94-AEDE-3846-9FD2-914E40AB8823}" type="datetimeFigureOut">
              <a:rPr lang="en-US" smtClean="0"/>
              <a:pPr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6286877E-DAEB-554C-85D1-2B4871F1E6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5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34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34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Precious BLOOD: 1 Peter 1.18-21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blood of Christ accomplished many </a:t>
            </a:r>
            <a:r>
              <a:rPr lang="en-US" dirty="0" smtClean="0"/>
              <a:t>things: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INSTITUTED the </a:t>
            </a:r>
            <a:r>
              <a:rPr lang="en-US" dirty="0"/>
              <a:t>New </a:t>
            </a:r>
            <a:r>
              <a:rPr lang="en-US" dirty="0" smtClean="0"/>
              <a:t>Covenant: Matt. </a:t>
            </a:r>
            <a:r>
              <a:rPr lang="en-US" smtClean="0"/>
              <a:t>26.28, Heb</a:t>
            </a:r>
            <a:r>
              <a:rPr lang="en-US" dirty="0"/>
              <a:t>. 9.13-22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PURCHASED the church: </a:t>
            </a:r>
            <a:r>
              <a:rPr lang="en-US" dirty="0"/>
              <a:t>Acts 20.28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Makes PEACE with God: Col. 1.20</a:t>
            </a:r>
            <a:endParaRPr lang="en-US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REDEEMS us: Eph</a:t>
            </a:r>
            <a:r>
              <a:rPr lang="en-US" dirty="0"/>
              <a:t>. </a:t>
            </a:r>
            <a:r>
              <a:rPr lang="en-US" dirty="0" smtClean="0"/>
              <a:t>1.7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WASHES us of sin: Rev. 1.5; Heb. 10.4, 11-14</a:t>
            </a:r>
            <a:endParaRPr lang="en-US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We </a:t>
            </a:r>
            <a:r>
              <a:rPr lang="en-US" dirty="0"/>
              <a:t>contact the cleansing blood in </a:t>
            </a:r>
            <a:r>
              <a:rPr lang="en-US" dirty="0" smtClean="0"/>
              <a:t>BAPTISM: </a:t>
            </a:r>
            <a:r>
              <a:rPr lang="en-US" dirty="0"/>
              <a:t>Rom. 6.3</a:t>
            </a:r>
            <a:r>
              <a:rPr lang="en-US" dirty="0" smtClean="0"/>
              <a:t>-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5100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/>
              <a:t>Precious CORNERSTONE: 1 Peter 2.4-8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“LIVING Stone” </a:t>
            </a:r>
            <a:r>
              <a:rPr lang="en-US" dirty="0"/>
              <a:t>– </a:t>
            </a:r>
            <a:r>
              <a:rPr lang="en-US" dirty="0" smtClean="0"/>
              <a:t>He </a:t>
            </a:r>
            <a:r>
              <a:rPr lang="en-US" dirty="0"/>
              <a:t>was raised from the </a:t>
            </a:r>
            <a:r>
              <a:rPr lang="en-US" dirty="0" smtClean="0"/>
              <a:t>dead: 1 Peter 1.21; </a:t>
            </a:r>
            <a:r>
              <a:rPr lang="en-US" dirty="0" smtClean="0"/>
              <a:t>Rev. 1.18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“CHOSEN </a:t>
            </a:r>
            <a:r>
              <a:rPr lang="en-US" dirty="0"/>
              <a:t>Stone” – </a:t>
            </a:r>
            <a:r>
              <a:rPr lang="en-US" dirty="0" smtClean="0"/>
              <a:t>He </a:t>
            </a:r>
            <a:r>
              <a:rPr lang="en-US" dirty="0"/>
              <a:t>was chosen before the foundation of the </a:t>
            </a:r>
            <a:r>
              <a:rPr lang="en-US" dirty="0" smtClean="0"/>
              <a:t>world: 1 Peter 1.20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“PRECIOUS Stone</a:t>
            </a:r>
            <a:r>
              <a:rPr lang="en-US" dirty="0"/>
              <a:t>” – </a:t>
            </a:r>
            <a:r>
              <a:rPr lang="en-US" dirty="0" smtClean="0"/>
              <a:t>He </a:t>
            </a:r>
            <a:r>
              <a:rPr lang="en-US" dirty="0"/>
              <a:t>alone can save us from our </a:t>
            </a:r>
            <a:r>
              <a:rPr lang="en-US" dirty="0" smtClean="0"/>
              <a:t>sins: Acts 4.12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7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/>
              <a:t>Precious CORNERSTONE: 1 Peter 2.4-8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“CORNER Stone” – He is the chief corner on which His Church was built: Matt. 16.18; 1 Cor. 3.10-11; Eph. 2.19-22; Matt. 7.24-27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 “STUMBLING Stone” – The Jews would not accept Him as the prophesied Messiah: 1 Cor. 1.18, 21-24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53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/>
              <a:t>Precious FAITH: 2 Peter 1.1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Our faith is precious because of the OBJECT of our faith:</a:t>
            </a:r>
            <a:r>
              <a:rPr lang="en-US" dirty="0"/>
              <a:t> </a:t>
            </a:r>
            <a:r>
              <a:rPr lang="en-US" dirty="0" smtClean="0"/>
              <a:t>“our God and Savior Jesus Christ”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Jesus LOVES us: Rom. </a:t>
            </a:r>
            <a:r>
              <a:rPr lang="en-US" dirty="0" smtClean="0"/>
              <a:t>5.8;</a:t>
            </a:r>
            <a:r>
              <a:rPr lang="en-US" dirty="0" smtClean="0"/>
              <a:t> 8.38-39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Jesus UNDERSTANDS our needs: Heb. 2.17; 4.15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Jesus paid the ultimate PURCHASE price to save us (his precious blood): John 15.13; Acts 20.28</a:t>
            </a:r>
          </a:p>
        </p:txBody>
      </p:sp>
    </p:spTree>
    <p:extLst>
      <p:ext uri="{BB962C8B-B14F-4D97-AF65-F5344CB8AC3E}">
        <p14:creationId xmlns:p14="http://schemas.microsoft.com/office/powerpoint/2010/main" val="82007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/>
              <a:t>Precious FAITH: 2 Peter 1.1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Faith is precious because it LEADS to salvation: Heb. 4.2</a:t>
            </a:r>
            <a:r>
              <a:rPr lang="en-US" dirty="0"/>
              <a:t>,</a:t>
            </a:r>
            <a:r>
              <a:rPr lang="en-US" dirty="0" smtClean="0"/>
              <a:t> 10.39</a:t>
            </a:r>
            <a:r>
              <a:rPr lang="en-US" dirty="0"/>
              <a:t>,</a:t>
            </a:r>
            <a:r>
              <a:rPr lang="en-US" dirty="0" smtClean="0"/>
              <a:t> 11.6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Our faith is more precious than GOLD: 1 Peter 1.6-9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We have a common BOND through this precious faith: Jude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354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/>
              <a:t>Precious PROMISES: 2 Peter 1.3-4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God </a:t>
            </a:r>
            <a:r>
              <a:rPr lang="en-US" sz="2400" dirty="0"/>
              <a:t>has given </a:t>
            </a:r>
            <a:r>
              <a:rPr lang="en-US" sz="2400" dirty="0" smtClean="0"/>
              <a:t>them</a:t>
            </a:r>
            <a:r>
              <a:rPr lang="en-US" sz="2400" dirty="0"/>
              <a:t> </a:t>
            </a:r>
            <a:r>
              <a:rPr lang="en-US" sz="2400" dirty="0" smtClean="0"/>
              <a:t>to us in His precious Word: Psalm 19:7-10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Through them we can become partakers of the divine nature: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We </a:t>
            </a:r>
            <a:r>
              <a:rPr lang="en-US" sz="2400" dirty="0"/>
              <a:t>are called to be </a:t>
            </a:r>
            <a:r>
              <a:rPr lang="en-US" sz="2400" dirty="0" smtClean="0"/>
              <a:t>CONFORMED to </a:t>
            </a:r>
            <a:r>
              <a:rPr lang="en-US" sz="2400" dirty="0"/>
              <a:t>the image of His </a:t>
            </a:r>
            <a:r>
              <a:rPr lang="en-US" sz="2400" dirty="0" smtClean="0"/>
              <a:t>Son: </a:t>
            </a:r>
            <a:r>
              <a:rPr lang="en-US" sz="2400" dirty="0"/>
              <a:t>Rom. 8.29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We </a:t>
            </a:r>
            <a:r>
              <a:rPr lang="en-US" sz="2400" dirty="0"/>
              <a:t>are called to be blameless and </a:t>
            </a:r>
            <a:r>
              <a:rPr lang="en-US" sz="2400" dirty="0" smtClean="0"/>
              <a:t>HOLY: </a:t>
            </a:r>
            <a:r>
              <a:rPr lang="en-US" sz="2400" dirty="0"/>
              <a:t>Eph. </a:t>
            </a:r>
            <a:r>
              <a:rPr lang="en-US" sz="2400" dirty="0" smtClean="0"/>
              <a:t>1.4; 1 Peter 1.16-17</a:t>
            </a:r>
            <a:endParaRPr lang="en-US" sz="2400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How</a:t>
            </a:r>
            <a:r>
              <a:rPr lang="en-US" sz="2400" dirty="0"/>
              <a:t>? By </a:t>
            </a:r>
            <a:r>
              <a:rPr lang="en-US" sz="2400" dirty="0" smtClean="0"/>
              <a:t>ADDING to </a:t>
            </a:r>
            <a:r>
              <a:rPr lang="en-US" sz="2400" dirty="0"/>
              <a:t>our precious </a:t>
            </a:r>
            <a:r>
              <a:rPr lang="en-US" sz="2400" dirty="0" smtClean="0"/>
              <a:t>faith: </a:t>
            </a:r>
            <a:r>
              <a:rPr lang="en-US" sz="2400" dirty="0"/>
              <a:t>vss. 5-</a:t>
            </a:r>
            <a:r>
              <a:rPr lang="en-US" sz="2400" dirty="0" smtClean="0"/>
              <a:t>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89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/>
              <a:t>Precious PROMISES: 2 Peter 1.3-4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Precious Promises Include: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Forgiveness of sin: Acts 2.38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Assurance of God’s care: Heb. 13.5-6; Phil. 4.6; 1 Peter 5.7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Redemption: Eph. 1.7, 1 Peter 1.18-19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An inheritance: 1 Peter 1.3-4; Eph. 1.11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474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Precious BLOOD: 1 Peter 1.18-21</vt:lpstr>
      <vt:lpstr>Precious CORNERSTONE: 1 Peter 2.4-8</vt:lpstr>
      <vt:lpstr>Precious CORNERSTONE: 1 Peter 2.4-8</vt:lpstr>
      <vt:lpstr>Precious FAITH: 2 Peter 1.1</vt:lpstr>
      <vt:lpstr>Precious FAITH: 2 Peter 1.1</vt:lpstr>
      <vt:lpstr>Precious PROMISES: 2 Peter 1.3-4</vt:lpstr>
      <vt:lpstr>Precious PROMISES: 2 Peter 1.3-4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69</cp:revision>
  <dcterms:created xsi:type="dcterms:W3CDTF">2015-03-14T20:08:47Z</dcterms:created>
  <dcterms:modified xsi:type="dcterms:W3CDTF">2015-03-15T12:54:08Z</dcterms:modified>
</cp:coreProperties>
</file>