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9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79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23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4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9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1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10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5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5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2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79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99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7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9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2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9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72BD-6DAD-F142-BAB9-D15A26927DFF}" type="datetimeFigureOut">
              <a:rPr lang="en-US" smtClean="0"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28623-DBAD-754F-B110-BC5D974C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FB2072BD-6DAD-F142-BAB9-D15A26927DFF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D2A28623-DBAD-754F-B110-BC5D974C1D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FB2072BD-6DAD-F142-BAB9-D15A26927D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D2A28623-DBAD-754F-B110-BC5D974C1D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09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0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Whose Business Is It How I Live?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Everything </a:t>
            </a:r>
            <a:r>
              <a:rPr lang="en-US" dirty="0"/>
              <a:t>we do is God’s </a:t>
            </a:r>
            <a:r>
              <a:rPr lang="en-US" dirty="0" smtClean="0"/>
              <a:t>business, Heb. 4.13; </a:t>
            </a:r>
            <a:r>
              <a:rPr lang="en-US" dirty="0" err="1" smtClean="0"/>
              <a:t>Ecc</a:t>
            </a:r>
            <a:r>
              <a:rPr lang="en-US" dirty="0" smtClean="0"/>
              <a:t>. 12.13-14; 1 Cor. 6.20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Everything we do is Christ’s business, 2 Cor. 5.10; Acts 17.31; Mark 8.38; John 12.48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Everything we do is the Spirit’s business, Eph. 4.30; Heb. 10.29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Whose Business Is It How I Live?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Everything done in public is the church’s business</a:t>
            </a:r>
            <a:r>
              <a:rPr lang="en-US" dirty="0" smtClean="0"/>
              <a:t>, Rom</a:t>
            </a:r>
            <a:r>
              <a:rPr lang="en-US" dirty="0" smtClean="0"/>
              <a:t>. 2.24; Heb. 13.17; Acts 20.28; 1 Peter 5.2-3; 1 Cor. 5.11-</a:t>
            </a:r>
            <a:r>
              <a:rPr lang="en-US" dirty="0" smtClean="0"/>
              <a:t>13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Everything done in public is my brethren’s business, Gal. 6.1-2; Matt. 18.15-17; 1 Cor. 8.9-</a:t>
            </a:r>
            <a:r>
              <a:rPr lang="en-US" dirty="0"/>
              <a:t>13;  2 Thess. </a:t>
            </a:r>
            <a:r>
              <a:rPr lang="en-US" dirty="0" smtClean="0"/>
              <a:t>3.6, 10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Everything done in public is my </a:t>
            </a:r>
            <a:r>
              <a:rPr lang="en-US" dirty="0"/>
              <a:t>neighbor’s business, 1 Thess. 4.12; Matt. 5.16; 1 Peter </a:t>
            </a:r>
            <a:r>
              <a:rPr lang="en-US" dirty="0" smtClean="0"/>
              <a:t>2.12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It</a:t>
            </a:r>
            <a:r>
              <a:rPr lang="fr-FR" dirty="0"/>
              <a:t>’</a:t>
            </a:r>
            <a:r>
              <a:rPr lang="en-US" dirty="0"/>
              <a:t>s my business, </a:t>
            </a:r>
            <a:r>
              <a:rPr lang="en-US" dirty="0" smtClean="0"/>
              <a:t>2 Cor. 13.5; </a:t>
            </a:r>
            <a:r>
              <a:rPr lang="en-US" dirty="0"/>
              <a:t>1 Thess. </a:t>
            </a:r>
            <a:r>
              <a:rPr lang="en-US" dirty="0" smtClean="0"/>
              <a:t>4.11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9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172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Whose Business Is It How I Live?</vt:lpstr>
      <vt:lpstr>Whose Business Is It How I Live?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37</cp:revision>
  <dcterms:created xsi:type="dcterms:W3CDTF">2015-02-05T20:22:51Z</dcterms:created>
  <dcterms:modified xsi:type="dcterms:W3CDTF">2015-02-08T20:12:33Z</dcterms:modified>
</cp:coreProperties>
</file>