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handoutMasterIdLst>
    <p:handoutMasterId r:id="rId39"/>
  </p:handoutMasterIdLst>
  <p:sldIdLst>
    <p:sldId id="260" r:id="rId2"/>
    <p:sldId id="256" r:id="rId3"/>
    <p:sldId id="342" r:id="rId4"/>
    <p:sldId id="344" r:id="rId5"/>
    <p:sldId id="343" r:id="rId6"/>
    <p:sldId id="345" r:id="rId7"/>
    <p:sldId id="340" r:id="rId8"/>
    <p:sldId id="339" r:id="rId9"/>
    <p:sldId id="277" r:id="rId10"/>
    <p:sldId id="281" r:id="rId11"/>
    <p:sldId id="282" r:id="rId12"/>
    <p:sldId id="283" r:id="rId13"/>
    <p:sldId id="284" r:id="rId14"/>
    <p:sldId id="285" r:id="rId15"/>
    <p:sldId id="287" r:id="rId16"/>
    <p:sldId id="288" r:id="rId17"/>
    <p:sldId id="289" r:id="rId18"/>
    <p:sldId id="291" r:id="rId19"/>
    <p:sldId id="292" r:id="rId20"/>
    <p:sldId id="293" r:id="rId21"/>
    <p:sldId id="294" r:id="rId22"/>
    <p:sldId id="298" r:id="rId23"/>
    <p:sldId id="297" r:id="rId24"/>
    <p:sldId id="299" r:id="rId25"/>
    <p:sldId id="301" r:id="rId26"/>
    <p:sldId id="347" r:id="rId27"/>
    <p:sldId id="320" r:id="rId28"/>
    <p:sldId id="353" r:id="rId29"/>
    <p:sldId id="348" r:id="rId30"/>
    <p:sldId id="349" r:id="rId31"/>
    <p:sldId id="350" r:id="rId32"/>
    <p:sldId id="351" r:id="rId33"/>
    <p:sldId id="352" r:id="rId34"/>
    <p:sldId id="334" r:id="rId35"/>
    <p:sldId id="346" r:id="rId36"/>
    <p:sldId id="333"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23" autoAdjust="0"/>
    <p:restoredTop sz="99818" autoAdjust="0"/>
  </p:normalViewPr>
  <p:slideViewPr>
    <p:cSldViewPr snapToGrid="0" snapToObjects="1">
      <p:cViewPr>
        <p:scale>
          <a:sx n="75" d="100"/>
          <a:sy n="75" d="100"/>
        </p:scale>
        <p:origin x="-2176" y="-576"/>
      </p:cViewPr>
      <p:guideLst>
        <p:guide orient="horz" pos="2160"/>
        <p:guide pos="2880"/>
      </p:guideLst>
    </p:cSldViewPr>
  </p:slideViewPr>
  <p:outlineViewPr>
    <p:cViewPr>
      <p:scale>
        <a:sx n="33" d="100"/>
        <a:sy n="33" d="100"/>
      </p:scale>
      <p:origin x="0" y="3034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FBE865E-9349-1A4E-AA6A-30EADEE4EB9C}" type="datetimeFigureOut">
              <a:rPr lang="en-US" smtClean="0"/>
              <a:t>1/16/15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4F29DB-B639-A045-98BD-04324331951B}" type="slidenum">
              <a:rPr lang="en-US" smtClean="0"/>
              <a:t>‹#›</a:t>
            </a:fld>
            <a:endParaRPr lang="en-US"/>
          </a:p>
        </p:txBody>
      </p:sp>
    </p:spTree>
    <p:extLst>
      <p:ext uri="{BB962C8B-B14F-4D97-AF65-F5344CB8AC3E}">
        <p14:creationId xmlns:p14="http://schemas.microsoft.com/office/powerpoint/2010/main" val="41556281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92F77E-6C33-C04B-975E-7BC2A02C2FF2}" type="datetimeFigureOut">
              <a:rPr lang="en-US" smtClean="0"/>
              <a:t>1/16/15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FA75C1-9C37-B74C-B5BE-E553125899C1}" type="slidenum">
              <a:rPr lang="en-US" smtClean="0"/>
              <a:t>‹#›</a:t>
            </a:fld>
            <a:endParaRPr lang="en-US"/>
          </a:p>
        </p:txBody>
      </p:sp>
    </p:spTree>
    <p:extLst>
      <p:ext uri="{BB962C8B-B14F-4D97-AF65-F5344CB8AC3E}">
        <p14:creationId xmlns:p14="http://schemas.microsoft.com/office/powerpoint/2010/main" val="316764177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987A62-3258-2D4E-8DF2-2CB290590D48}" type="datetime1">
              <a:rPr lang="en-US" smtClean="0"/>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EE0B0-E95A-194F-ACB8-B1AD7E7A4995}" type="slidenum">
              <a:rPr lang="en-US" smtClean="0"/>
              <a:t>‹#›</a:t>
            </a:fld>
            <a:endParaRPr lang="en-US"/>
          </a:p>
        </p:txBody>
      </p:sp>
    </p:spTree>
    <p:extLst>
      <p:ext uri="{BB962C8B-B14F-4D97-AF65-F5344CB8AC3E}">
        <p14:creationId xmlns:p14="http://schemas.microsoft.com/office/powerpoint/2010/main" val="1760371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EFDBA0-E8B1-2A4C-899F-497FF9B66DBE}" type="datetime1">
              <a:rPr lang="en-US" smtClean="0"/>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EE0B0-E95A-194F-ACB8-B1AD7E7A4995}" type="slidenum">
              <a:rPr lang="en-US" smtClean="0"/>
              <a:t>‹#›</a:t>
            </a:fld>
            <a:endParaRPr lang="en-US"/>
          </a:p>
        </p:txBody>
      </p:sp>
    </p:spTree>
    <p:extLst>
      <p:ext uri="{BB962C8B-B14F-4D97-AF65-F5344CB8AC3E}">
        <p14:creationId xmlns:p14="http://schemas.microsoft.com/office/powerpoint/2010/main" val="2377090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AA4EAF-9872-CE4E-A1EC-D653446E2280}" type="datetime1">
              <a:rPr lang="en-US" smtClean="0"/>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EE0B0-E95A-194F-ACB8-B1AD7E7A4995}" type="slidenum">
              <a:rPr lang="en-US" smtClean="0"/>
              <a:t>‹#›</a:t>
            </a:fld>
            <a:endParaRPr lang="en-US"/>
          </a:p>
        </p:txBody>
      </p:sp>
    </p:spTree>
    <p:extLst>
      <p:ext uri="{BB962C8B-B14F-4D97-AF65-F5344CB8AC3E}">
        <p14:creationId xmlns:p14="http://schemas.microsoft.com/office/powerpoint/2010/main" val="22043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53E2C-4678-A943-9291-3892CF01C98B}" type="datetime1">
              <a:rPr lang="en-US" smtClean="0"/>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EE0B0-E95A-194F-ACB8-B1AD7E7A4995}" type="slidenum">
              <a:rPr lang="en-US" smtClean="0"/>
              <a:t>‹#›</a:t>
            </a:fld>
            <a:endParaRPr lang="en-US"/>
          </a:p>
        </p:txBody>
      </p:sp>
    </p:spTree>
    <p:extLst>
      <p:ext uri="{BB962C8B-B14F-4D97-AF65-F5344CB8AC3E}">
        <p14:creationId xmlns:p14="http://schemas.microsoft.com/office/powerpoint/2010/main" val="1634722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56699B-5148-D042-A212-95C7170CD627}" type="datetime1">
              <a:rPr lang="en-US" smtClean="0"/>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EE0B0-E95A-194F-ACB8-B1AD7E7A4995}" type="slidenum">
              <a:rPr lang="en-US" smtClean="0"/>
              <a:t>‹#›</a:t>
            </a:fld>
            <a:endParaRPr lang="en-US"/>
          </a:p>
        </p:txBody>
      </p:sp>
    </p:spTree>
    <p:extLst>
      <p:ext uri="{BB962C8B-B14F-4D97-AF65-F5344CB8AC3E}">
        <p14:creationId xmlns:p14="http://schemas.microsoft.com/office/powerpoint/2010/main" val="144998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351622-EECA-6F47-B5B1-BE93A43780B5}" type="datetime1">
              <a:rPr lang="en-US" smtClean="0"/>
              <a:t>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EE0B0-E95A-194F-ACB8-B1AD7E7A4995}" type="slidenum">
              <a:rPr lang="en-US" smtClean="0"/>
              <a:t>‹#›</a:t>
            </a:fld>
            <a:endParaRPr lang="en-US"/>
          </a:p>
        </p:txBody>
      </p:sp>
    </p:spTree>
    <p:extLst>
      <p:ext uri="{BB962C8B-B14F-4D97-AF65-F5344CB8AC3E}">
        <p14:creationId xmlns:p14="http://schemas.microsoft.com/office/powerpoint/2010/main" val="3051916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AE5DF3-5827-C045-9316-76BF13FF7BE3}" type="datetime1">
              <a:rPr lang="en-US" smtClean="0"/>
              <a:t>1/16/15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8EE0B0-E95A-194F-ACB8-B1AD7E7A4995}" type="slidenum">
              <a:rPr lang="en-US" smtClean="0"/>
              <a:t>‹#›</a:t>
            </a:fld>
            <a:endParaRPr lang="en-US"/>
          </a:p>
        </p:txBody>
      </p:sp>
    </p:spTree>
    <p:extLst>
      <p:ext uri="{BB962C8B-B14F-4D97-AF65-F5344CB8AC3E}">
        <p14:creationId xmlns:p14="http://schemas.microsoft.com/office/powerpoint/2010/main" val="506598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C4615E-3286-E948-93F6-9D62B1880E03}" type="datetime1">
              <a:rPr lang="en-US" smtClean="0"/>
              <a:t>1/16/15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8EE0B0-E95A-194F-ACB8-B1AD7E7A4995}" type="slidenum">
              <a:rPr lang="en-US" smtClean="0"/>
              <a:t>‹#›</a:t>
            </a:fld>
            <a:endParaRPr lang="en-US"/>
          </a:p>
        </p:txBody>
      </p:sp>
    </p:spTree>
    <p:extLst>
      <p:ext uri="{BB962C8B-B14F-4D97-AF65-F5344CB8AC3E}">
        <p14:creationId xmlns:p14="http://schemas.microsoft.com/office/powerpoint/2010/main" val="9305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D6E55-4285-2941-951D-30EB36CEAA8A}" type="datetime1">
              <a:rPr lang="en-US" smtClean="0"/>
              <a:t>1/16/15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8EE0B0-E95A-194F-ACB8-B1AD7E7A4995}" type="slidenum">
              <a:rPr lang="en-US" smtClean="0"/>
              <a:t>‹#›</a:t>
            </a:fld>
            <a:endParaRPr lang="en-US"/>
          </a:p>
        </p:txBody>
      </p:sp>
    </p:spTree>
    <p:extLst>
      <p:ext uri="{BB962C8B-B14F-4D97-AF65-F5344CB8AC3E}">
        <p14:creationId xmlns:p14="http://schemas.microsoft.com/office/powerpoint/2010/main" val="2317997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4490A7-7C34-7243-A961-EBF10B52940C}" type="datetime1">
              <a:rPr lang="en-US" smtClean="0"/>
              <a:t>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EE0B0-E95A-194F-ACB8-B1AD7E7A4995}" type="slidenum">
              <a:rPr lang="en-US" smtClean="0"/>
              <a:t>‹#›</a:t>
            </a:fld>
            <a:endParaRPr lang="en-US"/>
          </a:p>
        </p:txBody>
      </p:sp>
    </p:spTree>
    <p:extLst>
      <p:ext uri="{BB962C8B-B14F-4D97-AF65-F5344CB8AC3E}">
        <p14:creationId xmlns:p14="http://schemas.microsoft.com/office/powerpoint/2010/main" val="4065082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90083E-CCB2-1E45-A32D-14B367090BD6}" type="datetime1">
              <a:rPr lang="en-US" smtClean="0"/>
              <a:t>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EE0B0-E95A-194F-ACB8-B1AD7E7A4995}" type="slidenum">
              <a:rPr lang="en-US" smtClean="0"/>
              <a:t>‹#›</a:t>
            </a:fld>
            <a:endParaRPr lang="en-US"/>
          </a:p>
        </p:txBody>
      </p:sp>
    </p:spTree>
    <p:extLst>
      <p:ext uri="{BB962C8B-B14F-4D97-AF65-F5344CB8AC3E}">
        <p14:creationId xmlns:p14="http://schemas.microsoft.com/office/powerpoint/2010/main" val="17260381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701E6A-4917-5A43-BCFB-92F2D12C4946}" type="datetime1">
              <a:rPr lang="en-US" smtClean="0"/>
              <a:t>1/16/15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EE0B0-E95A-194F-ACB8-B1AD7E7A4995}" type="slidenum">
              <a:rPr lang="en-US" smtClean="0"/>
              <a:t>‹#›</a:t>
            </a:fld>
            <a:endParaRPr lang="en-US"/>
          </a:p>
        </p:txBody>
      </p:sp>
    </p:spTree>
    <p:extLst>
      <p:ext uri="{BB962C8B-B14F-4D97-AF65-F5344CB8AC3E}">
        <p14:creationId xmlns:p14="http://schemas.microsoft.com/office/powerpoint/2010/main" val="440938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251592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a:solidFill>
                  <a:prstClr val="black"/>
                </a:solidFill>
                <a:latin typeface="Corbel"/>
                <a:cs typeface="Corbel"/>
              </a:rPr>
              <a:t>A PROPHECY Fulfilled</a:t>
            </a:r>
            <a:endParaRPr lang="en-US" b="1" dirty="0">
              <a:effectLst>
                <a:glow rad="177800">
                  <a:schemeClr val="bg1">
                    <a:alpha val="75000"/>
                  </a:schemeClr>
                </a:glow>
              </a:effectLst>
              <a:latin typeface="Corbel"/>
              <a:cs typeface="Corbel"/>
            </a:endParaRPr>
          </a:p>
        </p:txBody>
      </p:sp>
      <p:sp>
        <p:nvSpPr>
          <p:cNvPr id="20" name="Content Placeholder 19"/>
          <p:cNvSpPr>
            <a:spLocks noGrp="1"/>
          </p:cNvSpPr>
          <p:nvPr>
            <p:ph idx="1"/>
          </p:nvPr>
        </p:nvSpPr>
        <p:spPr>
          <a:xfrm>
            <a:off x="457200" y="1600200"/>
            <a:ext cx="7772400" cy="4525963"/>
          </a:xfrm>
        </p:spPr>
        <p:txBody>
          <a:bodyPr>
            <a:normAutofit/>
          </a:bodyPr>
          <a:lstStyle/>
          <a:p>
            <a:pPr marL="0" indent="0">
              <a:buNone/>
            </a:pPr>
            <a:r>
              <a:rPr lang="en-US" dirty="0" smtClean="0">
                <a:latin typeface="Corbel"/>
                <a:cs typeface="Corbel"/>
              </a:rPr>
              <a:t>Yet </a:t>
            </a:r>
            <a:r>
              <a:rPr lang="en-US" dirty="0">
                <a:latin typeface="Corbel"/>
                <a:cs typeface="Corbel"/>
              </a:rPr>
              <a:t>you are holy</a:t>
            </a:r>
            <a:r>
              <a:rPr lang="en-US" dirty="0" smtClean="0">
                <a:latin typeface="Corbel"/>
                <a:cs typeface="Corbel"/>
              </a:rPr>
              <a:t>,</a:t>
            </a:r>
            <a:r>
              <a:rPr lang="en-US" dirty="0">
                <a:latin typeface="Corbel"/>
                <a:cs typeface="Corbel"/>
              </a:rPr>
              <a:t> </a:t>
            </a:r>
            <a:r>
              <a:rPr lang="en-US" dirty="0" smtClean="0">
                <a:latin typeface="Corbel"/>
                <a:cs typeface="Corbel"/>
              </a:rPr>
              <a:t>enthroned </a:t>
            </a:r>
            <a:r>
              <a:rPr lang="en-US" dirty="0">
                <a:latin typeface="Corbel"/>
                <a:cs typeface="Corbel"/>
              </a:rPr>
              <a:t>on the </a:t>
            </a:r>
            <a:r>
              <a:rPr lang="en-US" dirty="0" smtClean="0">
                <a:latin typeface="Corbel"/>
                <a:cs typeface="Corbel"/>
              </a:rPr>
              <a:t>praises </a:t>
            </a:r>
            <a:r>
              <a:rPr lang="en-US" dirty="0">
                <a:latin typeface="Corbel"/>
                <a:cs typeface="Corbel"/>
              </a:rPr>
              <a:t>of </a:t>
            </a:r>
            <a:r>
              <a:rPr lang="en-US" dirty="0" smtClean="0">
                <a:latin typeface="Corbel"/>
                <a:cs typeface="Corbel"/>
              </a:rPr>
              <a:t>Israel. In </a:t>
            </a:r>
            <a:r>
              <a:rPr lang="en-US" dirty="0">
                <a:latin typeface="Corbel"/>
                <a:cs typeface="Corbel"/>
              </a:rPr>
              <a:t>you our fathers trusted</a:t>
            </a:r>
            <a:r>
              <a:rPr lang="en-US" dirty="0" smtClean="0">
                <a:latin typeface="Corbel"/>
                <a:cs typeface="Corbel"/>
              </a:rPr>
              <a:t>;</a:t>
            </a:r>
            <a:r>
              <a:rPr lang="en-US" dirty="0">
                <a:latin typeface="Corbel"/>
                <a:cs typeface="Corbel"/>
              </a:rPr>
              <a:t> </a:t>
            </a:r>
            <a:r>
              <a:rPr lang="en-US" dirty="0" smtClean="0">
                <a:latin typeface="Corbel"/>
                <a:cs typeface="Corbel"/>
              </a:rPr>
              <a:t>they </a:t>
            </a:r>
            <a:r>
              <a:rPr lang="en-US" dirty="0">
                <a:latin typeface="Corbel"/>
                <a:cs typeface="Corbel"/>
              </a:rPr>
              <a:t>trusted, and you delivered </a:t>
            </a:r>
            <a:r>
              <a:rPr lang="en-US" dirty="0" smtClean="0">
                <a:latin typeface="Corbel"/>
                <a:cs typeface="Corbel"/>
              </a:rPr>
              <a:t>them. To </a:t>
            </a:r>
            <a:r>
              <a:rPr lang="en-US" dirty="0">
                <a:latin typeface="Corbel"/>
                <a:cs typeface="Corbel"/>
              </a:rPr>
              <a:t>you they cried and were rescued</a:t>
            </a:r>
            <a:r>
              <a:rPr lang="en-US" dirty="0" smtClean="0">
                <a:latin typeface="Corbel"/>
                <a:cs typeface="Corbel"/>
              </a:rPr>
              <a:t>;</a:t>
            </a:r>
            <a:r>
              <a:rPr lang="en-US" dirty="0">
                <a:latin typeface="Corbel"/>
                <a:cs typeface="Corbel"/>
              </a:rPr>
              <a:t> </a:t>
            </a:r>
            <a:r>
              <a:rPr lang="en-US" dirty="0" smtClean="0">
                <a:latin typeface="Corbel"/>
                <a:cs typeface="Corbel"/>
              </a:rPr>
              <a:t>in </a:t>
            </a:r>
            <a:r>
              <a:rPr lang="en-US" dirty="0">
                <a:latin typeface="Corbel"/>
                <a:cs typeface="Corbel"/>
              </a:rPr>
              <a:t>you they trusted and were not put to </a:t>
            </a:r>
            <a:r>
              <a:rPr lang="en-US" dirty="0" smtClean="0">
                <a:latin typeface="Corbel"/>
                <a:cs typeface="Corbel"/>
              </a:rPr>
              <a:t>shame. </a:t>
            </a:r>
            <a:r>
              <a:rPr lang="en-US" dirty="0">
                <a:latin typeface="Corbel"/>
                <a:cs typeface="Corbel"/>
              </a:rPr>
              <a:t>Psalm 22.3-</a:t>
            </a:r>
            <a:r>
              <a:rPr lang="en-US" dirty="0" smtClean="0">
                <a:latin typeface="Corbel"/>
                <a:cs typeface="Corbel"/>
              </a:rPr>
              <a:t>5</a:t>
            </a:r>
            <a:endParaRPr lang="en-US" dirty="0">
              <a:latin typeface="Corbel"/>
              <a:cs typeface="Corbel"/>
            </a:endParaRPr>
          </a:p>
        </p:txBody>
      </p:sp>
    </p:spTree>
    <p:extLst>
      <p:ext uri="{BB962C8B-B14F-4D97-AF65-F5344CB8AC3E}">
        <p14:creationId xmlns:p14="http://schemas.microsoft.com/office/powerpoint/2010/main" val="281728322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a:solidFill>
                  <a:prstClr val="black"/>
                </a:solidFill>
                <a:latin typeface="Corbel"/>
                <a:cs typeface="Corbel"/>
              </a:rPr>
              <a:t>A PROPHECY Fulfilled</a:t>
            </a:r>
            <a:endParaRPr lang="en-US" b="1" dirty="0">
              <a:effectLst>
                <a:glow rad="177800">
                  <a:schemeClr val="bg1">
                    <a:alpha val="75000"/>
                  </a:schemeClr>
                </a:glow>
              </a:effectLst>
              <a:latin typeface="Corbel"/>
              <a:cs typeface="Corbel"/>
            </a:endParaRPr>
          </a:p>
        </p:txBody>
      </p:sp>
      <p:sp>
        <p:nvSpPr>
          <p:cNvPr id="23" name="Text Placeholder 22"/>
          <p:cNvSpPr>
            <a:spLocks noGrp="1"/>
          </p:cNvSpPr>
          <p:nvPr>
            <p:ph type="body" idx="1"/>
          </p:nvPr>
        </p:nvSpPr>
        <p:spPr>
          <a:xfrm>
            <a:off x="0" y="1535113"/>
            <a:ext cx="4040188" cy="639762"/>
          </a:xfrm>
        </p:spPr>
        <p:txBody>
          <a:bodyPr/>
          <a:lstStyle/>
          <a:p>
            <a:pPr algn="r"/>
            <a:r>
              <a:rPr lang="en-US" dirty="0" smtClean="0">
                <a:latin typeface="Corbel"/>
                <a:cs typeface="Corbel"/>
              </a:rPr>
              <a:t>Psalm 22.6</a:t>
            </a:r>
            <a:endParaRPr lang="en-US" dirty="0">
              <a:latin typeface="Corbel"/>
              <a:cs typeface="Corbel"/>
            </a:endParaRPr>
          </a:p>
        </p:txBody>
      </p:sp>
      <p:sp>
        <p:nvSpPr>
          <p:cNvPr id="20" name="Content Placeholder 19"/>
          <p:cNvSpPr>
            <a:spLocks noGrp="1"/>
          </p:cNvSpPr>
          <p:nvPr>
            <p:ph sz="half" idx="2"/>
          </p:nvPr>
        </p:nvSpPr>
        <p:spPr>
          <a:xfrm>
            <a:off x="0" y="2174875"/>
            <a:ext cx="4040188" cy="3951288"/>
          </a:xfrm>
        </p:spPr>
        <p:txBody>
          <a:bodyPr>
            <a:normAutofit/>
          </a:bodyPr>
          <a:lstStyle/>
          <a:p>
            <a:pPr marL="0" indent="0" algn="r">
              <a:buNone/>
            </a:pPr>
            <a:r>
              <a:rPr lang="en-US" sz="3200" dirty="0">
                <a:solidFill>
                  <a:prstClr val="black"/>
                </a:solidFill>
                <a:latin typeface="Corbel"/>
                <a:cs typeface="Corbel"/>
              </a:rPr>
              <a:t>But I am a worm and not a </a:t>
            </a:r>
            <a:r>
              <a:rPr lang="en-US" sz="3200" dirty="0" smtClean="0">
                <a:solidFill>
                  <a:prstClr val="black"/>
                </a:solidFill>
                <a:latin typeface="Corbel"/>
                <a:cs typeface="Corbel"/>
              </a:rPr>
              <a:t>man, scorned </a:t>
            </a:r>
            <a:r>
              <a:rPr lang="en-US" sz="3200" dirty="0">
                <a:solidFill>
                  <a:prstClr val="black"/>
                </a:solidFill>
                <a:latin typeface="Corbel"/>
                <a:cs typeface="Corbel"/>
              </a:rPr>
              <a:t>by mankind and despised by the people.</a:t>
            </a:r>
            <a:endParaRPr lang="en-US" sz="3200" dirty="0">
              <a:latin typeface="Corbel"/>
              <a:cs typeface="Corbel"/>
            </a:endParaRPr>
          </a:p>
        </p:txBody>
      </p:sp>
      <p:sp>
        <p:nvSpPr>
          <p:cNvPr id="24" name="Text Placeholder 23"/>
          <p:cNvSpPr>
            <a:spLocks noGrp="1"/>
          </p:cNvSpPr>
          <p:nvPr>
            <p:ph type="body" sz="quarter" idx="3"/>
          </p:nvPr>
        </p:nvSpPr>
        <p:spPr>
          <a:xfrm>
            <a:off x="4187825" y="1535113"/>
            <a:ext cx="4041775" cy="639762"/>
          </a:xfrm>
        </p:spPr>
        <p:txBody>
          <a:bodyPr/>
          <a:lstStyle/>
          <a:p>
            <a:r>
              <a:rPr lang="en-US" dirty="0">
                <a:latin typeface="Corbel"/>
                <a:cs typeface="Corbel"/>
              </a:rPr>
              <a:t>Luke </a:t>
            </a:r>
            <a:r>
              <a:rPr lang="en-US" dirty="0" smtClean="0">
                <a:latin typeface="Corbel"/>
                <a:cs typeface="Corbel"/>
              </a:rPr>
              <a:t>23.21</a:t>
            </a:r>
            <a:r>
              <a:rPr lang="en-US" dirty="0">
                <a:latin typeface="Corbel"/>
                <a:cs typeface="Corbel"/>
              </a:rPr>
              <a:t>-23</a:t>
            </a:r>
          </a:p>
        </p:txBody>
      </p:sp>
      <p:sp>
        <p:nvSpPr>
          <p:cNvPr id="25" name="Content Placeholder 24"/>
          <p:cNvSpPr>
            <a:spLocks noGrp="1"/>
          </p:cNvSpPr>
          <p:nvPr>
            <p:ph sz="quarter" idx="4"/>
          </p:nvPr>
        </p:nvSpPr>
        <p:spPr>
          <a:xfrm>
            <a:off x="4187826" y="2174874"/>
            <a:ext cx="3686174" cy="4683125"/>
          </a:xfrm>
        </p:spPr>
        <p:txBody>
          <a:bodyPr>
            <a:normAutofit/>
          </a:bodyPr>
          <a:lstStyle/>
          <a:p>
            <a:pPr marL="0" indent="0">
              <a:buNone/>
            </a:pPr>
            <a:r>
              <a:rPr lang="en-US" dirty="0" smtClean="0">
                <a:latin typeface="Corbel"/>
                <a:cs typeface="Corbel"/>
              </a:rPr>
              <a:t>but </a:t>
            </a:r>
            <a:r>
              <a:rPr lang="en-US" dirty="0">
                <a:latin typeface="Corbel"/>
                <a:cs typeface="Corbel"/>
              </a:rPr>
              <a:t>they kept shouting, “Crucify, crucify him!</a:t>
            </a:r>
            <a:r>
              <a:rPr lang="en-US" dirty="0" smtClean="0">
                <a:latin typeface="Corbel"/>
                <a:cs typeface="Corbel"/>
              </a:rPr>
              <a:t>” A </a:t>
            </a:r>
            <a:r>
              <a:rPr lang="en-US" dirty="0">
                <a:latin typeface="Corbel"/>
                <a:cs typeface="Corbel"/>
              </a:rPr>
              <a:t>third time he said to them, “Why, what evil has he done? I have found in him no guilt deserving death. I will therefore punish and release him.</a:t>
            </a:r>
            <a:r>
              <a:rPr lang="en-US" dirty="0" smtClean="0">
                <a:latin typeface="Corbel"/>
                <a:cs typeface="Corbel"/>
              </a:rPr>
              <a:t>” But </a:t>
            </a:r>
            <a:r>
              <a:rPr lang="en-US" dirty="0">
                <a:latin typeface="Corbel"/>
                <a:cs typeface="Corbel"/>
              </a:rPr>
              <a:t>they were urgent, demanding with loud cries that he should be crucified. And their voices prevailed.</a:t>
            </a:r>
          </a:p>
        </p:txBody>
      </p:sp>
    </p:spTree>
    <p:extLst>
      <p:ext uri="{BB962C8B-B14F-4D97-AF65-F5344CB8AC3E}">
        <p14:creationId xmlns:p14="http://schemas.microsoft.com/office/powerpoint/2010/main" val="7009309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500"/>
                                        <p:tgtEl>
                                          <p:spTgt spid="2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5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P spid="2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smtClean="0">
                <a:solidFill>
                  <a:prstClr val="black"/>
                </a:solidFill>
                <a:latin typeface="Corbel"/>
                <a:cs typeface="Corbel"/>
              </a:rPr>
              <a:t>A </a:t>
            </a:r>
            <a:r>
              <a:rPr lang="en-US" sz="4000" b="1" dirty="0">
                <a:solidFill>
                  <a:prstClr val="black"/>
                </a:solidFill>
                <a:latin typeface="Corbel"/>
                <a:cs typeface="Corbel"/>
              </a:rPr>
              <a:t>PROPHECY Fulfilled</a:t>
            </a:r>
            <a:endParaRPr lang="en-US" b="1" dirty="0">
              <a:effectLst>
                <a:glow rad="177800">
                  <a:schemeClr val="bg1">
                    <a:alpha val="75000"/>
                  </a:schemeClr>
                </a:glow>
              </a:effectLst>
              <a:latin typeface="Corbel"/>
              <a:cs typeface="Corbel"/>
            </a:endParaRPr>
          </a:p>
        </p:txBody>
      </p:sp>
      <p:sp>
        <p:nvSpPr>
          <p:cNvPr id="23" name="Text Placeholder 22"/>
          <p:cNvSpPr>
            <a:spLocks noGrp="1"/>
          </p:cNvSpPr>
          <p:nvPr>
            <p:ph type="body" idx="1"/>
          </p:nvPr>
        </p:nvSpPr>
        <p:spPr>
          <a:xfrm>
            <a:off x="0" y="1535113"/>
            <a:ext cx="4040188" cy="639762"/>
          </a:xfrm>
        </p:spPr>
        <p:txBody>
          <a:bodyPr/>
          <a:lstStyle/>
          <a:p>
            <a:pPr algn="r"/>
            <a:r>
              <a:rPr lang="en-US" dirty="0" smtClean="0">
                <a:latin typeface="Corbel"/>
                <a:cs typeface="Corbel"/>
              </a:rPr>
              <a:t>Psalm 22.7</a:t>
            </a:r>
            <a:endParaRPr lang="en-US" dirty="0">
              <a:latin typeface="Corbel"/>
              <a:cs typeface="Corbel"/>
            </a:endParaRPr>
          </a:p>
        </p:txBody>
      </p:sp>
      <p:sp>
        <p:nvSpPr>
          <p:cNvPr id="20" name="Content Placeholder 19"/>
          <p:cNvSpPr>
            <a:spLocks noGrp="1"/>
          </p:cNvSpPr>
          <p:nvPr>
            <p:ph sz="half" idx="2"/>
          </p:nvPr>
        </p:nvSpPr>
        <p:spPr>
          <a:xfrm>
            <a:off x="0" y="2174875"/>
            <a:ext cx="4040188" cy="3951288"/>
          </a:xfrm>
        </p:spPr>
        <p:txBody>
          <a:bodyPr>
            <a:normAutofit/>
          </a:bodyPr>
          <a:lstStyle/>
          <a:p>
            <a:pPr marL="0" indent="0" algn="r">
              <a:buNone/>
            </a:pPr>
            <a:r>
              <a:rPr lang="en-US" sz="3200" dirty="0">
                <a:latin typeface="Corbel"/>
                <a:cs typeface="Corbel"/>
              </a:rPr>
              <a:t>All who see me mock me</a:t>
            </a:r>
            <a:r>
              <a:rPr lang="en-US" sz="3200" dirty="0" smtClean="0">
                <a:latin typeface="Corbel"/>
                <a:cs typeface="Corbel"/>
              </a:rPr>
              <a:t>;</a:t>
            </a:r>
            <a:r>
              <a:rPr lang="en-US" sz="3200" dirty="0">
                <a:latin typeface="Corbel"/>
                <a:cs typeface="Corbel"/>
              </a:rPr>
              <a:t> </a:t>
            </a:r>
            <a:r>
              <a:rPr lang="en-US" sz="3200" dirty="0" smtClean="0">
                <a:latin typeface="Corbel"/>
                <a:cs typeface="Corbel"/>
              </a:rPr>
              <a:t>they </a:t>
            </a:r>
            <a:r>
              <a:rPr lang="en-US" sz="3200" dirty="0">
                <a:latin typeface="Corbel"/>
                <a:cs typeface="Corbel"/>
              </a:rPr>
              <a:t>make mouths at me; they wag their heads;</a:t>
            </a:r>
          </a:p>
        </p:txBody>
      </p:sp>
      <p:sp>
        <p:nvSpPr>
          <p:cNvPr id="24" name="Text Placeholder 23"/>
          <p:cNvSpPr>
            <a:spLocks noGrp="1"/>
          </p:cNvSpPr>
          <p:nvPr>
            <p:ph type="body" sz="quarter" idx="3"/>
          </p:nvPr>
        </p:nvSpPr>
        <p:spPr>
          <a:xfrm>
            <a:off x="4187825" y="1535113"/>
            <a:ext cx="4041775" cy="639762"/>
          </a:xfrm>
        </p:spPr>
        <p:txBody>
          <a:bodyPr/>
          <a:lstStyle/>
          <a:p>
            <a:r>
              <a:rPr lang="en-US" dirty="0">
                <a:latin typeface="Corbel"/>
                <a:cs typeface="Corbel"/>
              </a:rPr>
              <a:t>Matthew </a:t>
            </a:r>
            <a:r>
              <a:rPr lang="en-US" dirty="0" smtClean="0">
                <a:latin typeface="Corbel"/>
                <a:cs typeface="Corbel"/>
              </a:rPr>
              <a:t>27.39</a:t>
            </a:r>
            <a:endParaRPr lang="en-US" dirty="0">
              <a:latin typeface="Corbel"/>
              <a:cs typeface="Corbel"/>
            </a:endParaRPr>
          </a:p>
        </p:txBody>
      </p:sp>
      <p:sp>
        <p:nvSpPr>
          <p:cNvPr id="25" name="Content Placeholder 24"/>
          <p:cNvSpPr>
            <a:spLocks noGrp="1"/>
          </p:cNvSpPr>
          <p:nvPr>
            <p:ph sz="quarter" idx="4"/>
          </p:nvPr>
        </p:nvSpPr>
        <p:spPr>
          <a:xfrm>
            <a:off x="4187825" y="2174875"/>
            <a:ext cx="4041775" cy="3951288"/>
          </a:xfrm>
        </p:spPr>
        <p:txBody>
          <a:bodyPr>
            <a:normAutofit/>
          </a:bodyPr>
          <a:lstStyle/>
          <a:p>
            <a:pPr marL="0" indent="0">
              <a:buNone/>
            </a:pPr>
            <a:r>
              <a:rPr lang="en-US" sz="3200" dirty="0">
                <a:latin typeface="Corbel"/>
                <a:cs typeface="Corbel"/>
              </a:rPr>
              <a:t>And those who passed by derided him, wagging their heads</a:t>
            </a:r>
          </a:p>
        </p:txBody>
      </p:sp>
    </p:spTree>
    <p:extLst>
      <p:ext uri="{BB962C8B-B14F-4D97-AF65-F5344CB8AC3E}">
        <p14:creationId xmlns:p14="http://schemas.microsoft.com/office/powerpoint/2010/main" val="221428712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a:solidFill>
                  <a:prstClr val="black"/>
                </a:solidFill>
                <a:latin typeface="Corbel"/>
                <a:cs typeface="Corbel"/>
              </a:rPr>
              <a:t>A PROPHECY Fulfilled</a:t>
            </a:r>
            <a:endParaRPr lang="en-US" b="1" dirty="0">
              <a:effectLst>
                <a:glow rad="177800">
                  <a:schemeClr val="bg1">
                    <a:alpha val="75000"/>
                  </a:schemeClr>
                </a:glow>
              </a:effectLst>
              <a:latin typeface="Corbel"/>
              <a:cs typeface="Corbel"/>
            </a:endParaRPr>
          </a:p>
        </p:txBody>
      </p:sp>
      <p:sp>
        <p:nvSpPr>
          <p:cNvPr id="23" name="Text Placeholder 22"/>
          <p:cNvSpPr>
            <a:spLocks noGrp="1"/>
          </p:cNvSpPr>
          <p:nvPr>
            <p:ph type="body" idx="1"/>
          </p:nvPr>
        </p:nvSpPr>
        <p:spPr>
          <a:xfrm>
            <a:off x="0" y="1535113"/>
            <a:ext cx="4040188" cy="639762"/>
          </a:xfrm>
        </p:spPr>
        <p:txBody>
          <a:bodyPr/>
          <a:lstStyle/>
          <a:p>
            <a:pPr algn="r"/>
            <a:r>
              <a:rPr lang="en-US" dirty="0" smtClean="0">
                <a:latin typeface="Corbel"/>
                <a:cs typeface="Corbel"/>
              </a:rPr>
              <a:t>Psalm 22.8</a:t>
            </a:r>
            <a:endParaRPr lang="en-US" dirty="0">
              <a:latin typeface="Corbel"/>
              <a:cs typeface="Corbel"/>
            </a:endParaRPr>
          </a:p>
        </p:txBody>
      </p:sp>
      <p:sp>
        <p:nvSpPr>
          <p:cNvPr id="20" name="Content Placeholder 19"/>
          <p:cNvSpPr>
            <a:spLocks noGrp="1"/>
          </p:cNvSpPr>
          <p:nvPr>
            <p:ph sz="half" idx="2"/>
          </p:nvPr>
        </p:nvSpPr>
        <p:spPr>
          <a:xfrm>
            <a:off x="0" y="2174875"/>
            <a:ext cx="4040188" cy="3951288"/>
          </a:xfrm>
        </p:spPr>
        <p:txBody>
          <a:bodyPr>
            <a:normAutofit/>
          </a:bodyPr>
          <a:lstStyle/>
          <a:p>
            <a:pPr marL="0" indent="0" algn="r">
              <a:buNone/>
            </a:pPr>
            <a:r>
              <a:rPr lang="en-US" sz="3200" dirty="0">
                <a:latin typeface="Corbel"/>
                <a:cs typeface="Corbel"/>
              </a:rPr>
              <a:t>“He trusts in the Lord; let him deliver him</a:t>
            </a:r>
            <a:r>
              <a:rPr lang="en-US" sz="3200" dirty="0" smtClean="0">
                <a:latin typeface="Corbel"/>
                <a:cs typeface="Corbel"/>
              </a:rPr>
              <a:t>;</a:t>
            </a:r>
            <a:r>
              <a:rPr lang="en-US" sz="3200" dirty="0">
                <a:latin typeface="Corbel"/>
                <a:cs typeface="Corbel"/>
              </a:rPr>
              <a:t> </a:t>
            </a:r>
            <a:r>
              <a:rPr lang="en-US" sz="3200" dirty="0" smtClean="0">
                <a:latin typeface="Corbel"/>
                <a:cs typeface="Corbel"/>
              </a:rPr>
              <a:t>let </a:t>
            </a:r>
            <a:r>
              <a:rPr lang="en-US" sz="3200" dirty="0">
                <a:latin typeface="Corbel"/>
                <a:cs typeface="Corbel"/>
              </a:rPr>
              <a:t>him rescue him, for he delights in him!”</a:t>
            </a:r>
          </a:p>
        </p:txBody>
      </p:sp>
      <p:sp>
        <p:nvSpPr>
          <p:cNvPr id="24" name="Text Placeholder 23"/>
          <p:cNvSpPr>
            <a:spLocks noGrp="1"/>
          </p:cNvSpPr>
          <p:nvPr>
            <p:ph type="body" sz="quarter" idx="3"/>
          </p:nvPr>
        </p:nvSpPr>
        <p:spPr>
          <a:xfrm>
            <a:off x="4187825" y="1535113"/>
            <a:ext cx="4041775" cy="639762"/>
          </a:xfrm>
        </p:spPr>
        <p:txBody>
          <a:bodyPr/>
          <a:lstStyle/>
          <a:p>
            <a:r>
              <a:rPr lang="en-US" dirty="0">
                <a:latin typeface="Corbel"/>
                <a:cs typeface="Corbel"/>
              </a:rPr>
              <a:t>Matthew </a:t>
            </a:r>
            <a:r>
              <a:rPr lang="en-US" dirty="0" smtClean="0">
                <a:latin typeface="Corbel"/>
                <a:cs typeface="Corbel"/>
              </a:rPr>
              <a:t>27.41</a:t>
            </a:r>
            <a:r>
              <a:rPr lang="en-US" dirty="0">
                <a:latin typeface="Corbel"/>
                <a:cs typeface="Corbel"/>
              </a:rPr>
              <a:t>-43</a:t>
            </a:r>
          </a:p>
        </p:txBody>
      </p:sp>
      <p:sp>
        <p:nvSpPr>
          <p:cNvPr id="25" name="Content Placeholder 24"/>
          <p:cNvSpPr>
            <a:spLocks noGrp="1"/>
          </p:cNvSpPr>
          <p:nvPr>
            <p:ph sz="quarter" idx="4"/>
          </p:nvPr>
        </p:nvSpPr>
        <p:spPr>
          <a:xfrm>
            <a:off x="4187826" y="2174875"/>
            <a:ext cx="3669241" cy="4446058"/>
          </a:xfrm>
        </p:spPr>
        <p:txBody>
          <a:bodyPr>
            <a:normAutofit lnSpcReduction="10000"/>
          </a:bodyPr>
          <a:lstStyle/>
          <a:p>
            <a:pPr marL="0" indent="0">
              <a:buNone/>
            </a:pPr>
            <a:r>
              <a:rPr lang="en-US" dirty="0" smtClean="0">
                <a:latin typeface="Corbel"/>
                <a:cs typeface="Corbel"/>
              </a:rPr>
              <a:t>So </a:t>
            </a:r>
            <a:r>
              <a:rPr lang="en-US" dirty="0">
                <a:latin typeface="Corbel"/>
                <a:cs typeface="Corbel"/>
              </a:rPr>
              <a:t>also the chief priests, with the scribes and elders, mocked him, saying</a:t>
            </a:r>
            <a:r>
              <a:rPr lang="en-US" dirty="0" smtClean="0">
                <a:latin typeface="Corbel"/>
                <a:cs typeface="Corbel"/>
              </a:rPr>
              <a:t>, “</a:t>
            </a:r>
            <a:r>
              <a:rPr lang="en-US" dirty="0">
                <a:latin typeface="Corbel"/>
                <a:cs typeface="Corbel"/>
              </a:rPr>
              <a:t>He saved others; he cannot save himself. He is the King of Israel; let him come down now from the cross, and we will believe in </a:t>
            </a:r>
            <a:r>
              <a:rPr lang="en-US" dirty="0" smtClean="0">
                <a:latin typeface="Corbel"/>
                <a:cs typeface="Corbel"/>
              </a:rPr>
              <a:t>him. He </a:t>
            </a:r>
            <a:r>
              <a:rPr lang="en-US" dirty="0">
                <a:latin typeface="Corbel"/>
                <a:cs typeface="Corbel"/>
              </a:rPr>
              <a:t>trusts in God; let God deliver him now, if he desires him. For he said, ‘I am the Son of God.’”</a:t>
            </a:r>
          </a:p>
        </p:txBody>
      </p:sp>
    </p:spTree>
    <p:extLst>
      <p:ext uri="{BB962C8B-B14F-4D97-AF65-F5344CB8AC3E}">
        <p14:creationId xmlns:p14="http://schemas.microsoft.com/office/powerpoint/2010/main" val="40733467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a:solidFill>
                  <a:prstClr val="black"/>
                </a:solidFill>
                <a:latin typeface="Corbel"/>
                <a:cs typeface="Corbel"/>
              </a:rPr>
              <a:t>A PROPHECY Fulfilled</a:t>
            </a:r>
            <a:endParaRPr lang="en-US" b="1" dirty="0">
              <a:effectLst>
                <a:glow rad="177800">
                  <a:schemeClr val="bg1">
                    <a:alpha val="75000"/>
                  </a:schemeClr>
                </a:glow>
              </a:effectLst>
              <a:latin typeface="Corbel"/>
              <a:cs typeface="Corbel"/>
            </a:endParaRPr>
          </a:p>
        </p:txBody>
      </p:sp>
      <p:sp>
        <p:nvSpPr>
          <p:cNvPr id="20" name="Content Placeholder 19"/>
          <p:cNvSpPr>
            <a:spLocks noGrp="1"/>
          </p:cNvSpPr>
          <p:nvPr>
            <p:ph idx="1"/>
          </p:nvPr>
        </p:nvSpPr>
        <p:spPr>
          <a:xfrm>
            <a:off x="457199" y="1600200"/>
            <a:ext cx="7603067" cy="4525963"/>
          </a:xfrm>
        </p:spPr>
        <p:txBody>
          <a:bodyPr>
            <a:normAutofit/>
          </a:bodyPr>
          <a:lstStyle/>
          <a:p>
            <a:pPr marL="0" indent="0">
              <a:buNone/>
            </a:pPr>
            <a:r>
              <a:rPr lang="en-US" dirty="0">
                <a:latin typeface="Corbel"/>
                <a:cs typeface="Corbel"/>
              </a:rPr>
              <a:t>Yet you are he who took me from the womb</a:t>
            </a:r>
            <a:r>
              <a:rPr lang="en-US" dirty="0" smtClean="0">
                <a:latin typeface="Corbel"/>
                <a:cs typeface="Corbel"/>
              </a:rPr>
              <a:t>;</a:t>
            </a:r>
            <a:r>
              <a:rPr lang="en-US" dirty="0">
                <a:latin typeface="Corbel"/>
                <a:cs typeface="Corbel"/>
              </a:rPr>
              <a:t> </a:t>
            </a:r>
            <a:r>
              <a:rPr lang="en-US" dirty="0" smtClean="0">
                <a:latin typeface="Corbel"/>
                <a:cs typeface="Corbel"/>
              </a:rPr>
              <a:t>you </a:t>
            </a:r>
            <a:r>
              <a:rPr lang="en-US" dirty="0">
                <a:latin typeface="Corbel"/>
                <a:cs typeface="Corbel"/>
              </a:rPr>
              <a:t>made me trust you at my mother's </a:t>
            </a:r>
            <a:r>
              <a:rPr lang="en-US" dirty="0" smtClean="0">
                <a:latin typeface="Corbel"/>
                <a:cs typeface="Corbel"/>
              </a:rPr>
              <a:t>breasts. On </a:t>
            </a:r>
            <a:r>
              <a:rPr lang="en-US" dirty="0">
                <a:latin typeface="Corbel"/>
                <a:cs typeface="Corbel"/>
              </a:rPr>
              <a:t>you was I cast from my </a:t>
            </a:r>
            <a:r>
              <a:rPr lang="en-US" dirty="0" smtClean="0">
                <a:latin typeface="Corbel"/>
                <a:cs typeface="Corbel"/>
              </a:rPr>
              <a:t>birth</a:t>
            </a:r>
            <a:r>
              <a:rPr lang="en-US" dirty="0">
                <a:latin typeface="Corbel"/>
                <a:cs typeface="Corbel"/>
              </a:rPr>
              <a:t> </a:t>
            </a:r>
            <a:r>
              <a:rPr lang="en-US" dirty="0" smtClean="0">
                <a:latin typeface="Corbel"/>
                <a:cs typeface="Corbel"/>
              </a:rPr>
              <a:t>and </a:t>
            </a:r>
            <a:r>
              <a:rPr lang="en-US" dirty="0">
                <a:latin typeface="Corbel"/>
                <a:cs typeface="Corbel"/>
              </a:rPr>
              <a:t>from my mother's womb you have been my God</a:t>
            </a:r>
            <a:r>
              <a:rPr lang="en-US" dirty="0" smtClean="0">
                <a:latin typeface="Corbel"/>
                <a:cs typeface="Corbel"/>
              </a:rPr>
              <a:t>. Psalm 22.9-10</a:t>
            </a:r>
            <a:endParaRPr lang="en-US" dirty="0">
              <a:latin typeface="Corbel"/>
              <a:cs typeface="Corbel"/>
            </a:endParaRPr>
          </a:p>
        </p:txBody>
      </p:sp>
    </p:spTree>
    <p:extLst>
      <p:ext uri="{BB962C8B-B14F-4D97-AF65-F5344CB8AC3E}">
        <p14:creationId xmlns:p14="http://schemas.microsoft.com/office/powerpoint/2010/main" val="134384927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a:solidFill>
                  <a:prstClr val="black"/>
                </a:solidFill>
                <a:latin typeface="Corbel"/>
                <a:cs typeface="Corbel"/>
              </a:rPr>
              <a:t>A PROPHECY Fulfilled</a:t>
            </a:r>
            <a:endParaRPr lang="en-US" b="1" dirty="0">
              <a:effectLst>
                <a:glow rad="177800">
                  <a:schemeClr val="bg1">
                    <a:alpha val="75000"/>
                  </a:schemeClr>
                </a:glow>
              </a:effectLst>
              <a:latin typeface="Corbel"/>
              <a:cs typeface="Corbel"/>
            </a:endParaRPr>
          </a:p>
        </p:txBody>
      </p:sp>
      <p:sp>
        <p:nvSpPr>
          <p:cNvPr id="23" name="Text Placeholder 22"/>
          <p:cNvSpPr>
            <a:spLocks noGrp="1"/>
          </p:cNvSpPr>
          <p:nvPr>
            <p:ph type="body" idx="1"/>
          </p:nvPr>
        </p:nvSpPr>
        <p:spPr>
          <a:xfrm>
            <a:off x="0" y="1535113"/>
            <a:ext cx="4040188" cy="639762"/>
          </a:xfrm>
        </p:spPr>
        <p:txBody>
          <a:bodyPr/>
          <a:lstStyle/>
          <a:p>
            <a:pPr algn="r"/>
            <a:r>
              <a:rPr lang="en-US" dirty="0" smtClean="0">
                <a:latin typeface="Corbel"/>
                <a:cs typeface="Corbel"/>
              </a:rPr>
              <a:t>Psalm 22.11</a:t>
            </a:r>
            <a:endParaRPr lang="en-US" dirty="0">
              <a:latin typeface="Corbel"/>
              <a:cs typeface="Corbel"/>
            </a:endParaRPr>
          </a:p>
        </p:txBody>
      </p:sp>
      <p:sp>
        <p:nvSpPr>
          <p:cNvPr id="20" name="Content Placeholder 19"/>
          <p:cNvSpPr>
            <a:spLocks noGrp="1"/>
          </p:cNvSpPr>
          <p:nvPr>
            <p:ph sz="half" idx="2"/>
          </p:nvPr>
        </p:nvSpPr>
        <p:spPr>
          <a:xfrm>
            <a:off x="0" y="2174875"/>
            <a:ext cx="4040188" cy="3951288"/>
          </a:xfrm>
        </p:spPr>
        <p:txBody>
          <a:bodyPr>
            <a:normAutofit/>
          </a:bodyPr>
          <a:lstStyle/>
          <a:p>
            <a:pPr marL="0" indent="0" algn="r">
              <a:buNone/>
            </a:pPr>
            <a:r>
              <a:rPr lang="en-US" sz="3200" dirty="0">
                <a:latin typeface="Corbel"/>
                <a:cs typeface="Corbel"/>
              </a:rPr>
              <a:t>Be not far from me</a:t>
            </a:r>
            <a:r>
              <a:rPr lang="en-US" sz="3200" dirty="0" smtClean="0">
                <a:latin typeface="Corbel"/>
                <a:cs typeface="Corbel"/>
              </a:rPr>
              <a:t>,</a:t>
            </a:r>
            <a:r>
              <a:rPr lang="en-US" sz="3200" dirty="0">
                <a:latin typeface="Corbel"/>
                <a:cs typeface="Corbel"/>
              </a:rPr>
              <a:t> </a:t>
            </a:r>
            <a:r>
              <a:rPr lang="en-US" sz="3200" dirty="0" smtClean="0">
                <a:latin typeface="Corbel"/>
                <a:cs typeface="Corbel"/>
              </a:rPr>
              <a:t>for </a:t>
            </a:r>
            <a:r>
              <a:rPr lang="en-US" sz="3200" dirty="0">
                <a:latin typeface="Corbel"/>
                <a:cs typeface="Corbel"/>
              </a:rPr>
              <a:t>trouble is </a:t>
            </a:r>
            <a:r>
              <a:rPr lang="en-US" sz="3200" dirty="0" smtClean="0">
                <a:latin typeface="Corbel"/>
                <a:cs typeface="Corbel"/>
              </a:rPr>
              <a:t>near, and </a:t>
            </a:r>
            <a:r>
              <a:rPr lang="en-US" sz="3200" dirty="0">
                <a:latin typeface="Corbel"/>
                <a:cs typeface="Corbel"/>
              </a:rPr>
              <a:t>there is none to help.</a:t>
            </a:r>
          </a:p>
        </p:txBody>
      </p:sp>
      <p:sp>
        <p:nvSpPr>
          <p:cNvPr id="24" name="Text Placeholder 23"/>
          <p:cNvSpPr>
            <a:spLocks noGrp="1"/>
          </p:cNvSpPr>
          <p:nvPr>
            <p:ph type="body" sz="quarter" idx="3"/>
          </p:nvPr>
        </p:nvSpPr>
        <p:spPr>
          <a:xfrm>
            <a:off x="4187825" y="1535113"/>
            <a:ext cx="4041775" cy="639762"/>
          </a:xfrm>
        </p:spPr>
        <p:txBody>
          <a:bodyPr/>
          <a:lstStyle/>
          <a:p>
            <a:r>
              <a:rPr lang="en-US" dirty="0">
                <a:latin typeface="Corbel"/>
                <a:cs typeface="Corbel"/>
              </a:rPr>
              <a:t>Mark </a:t>
            </a:r>
            <a:r>
              <a:rPr lang="en-US" dirty="0" smtClean="0">
                <a:latin typeface="Corbel"/>
                <a:cs typeface="Corbel"/>
              </a:rPr>
              <a:t>14.50</a:t>
            </a:r>
            <a:endParaRPr lang="en-US" dirty="0">
              <a:latin typeface="Corbel"/>
              <a:cs typeface="Corbel"/>
            </a:endParaRPr>
          </a:p>
        </p:txBody>
      </p:sp>
      <p:sp>
        <p:nvSpPr>
          <p:cNvPr id="25" name="Content Placeholder 24"/>
          <p:cNvSpPr>
            <a:spLocks noGrp="1"/>
          </p:cNvSpPr>
          <p:nvPr>
            <p:ph sz="quarter" idx="4"/>
          </p:nvPr>
        </p:nvSpPr>
        <p:spPr>
          <a:xfrm>
            <a:off x="4187825" y="2174875"/>
            <a:ext cx="4041775" cy="3951288"/>
          </a:xfrm>
        </p:spPr>
        <p:txBody>
          <a:bodyPr>
            <a:normAutofit/>
          </a:bodyPr>
          <a:lstStyle/>
          <a:p>
            <a:pPr marL="0" indent="0">
              <a:buNone/>
            </a:pPr>
            <a:r>
              <a:rPr lang="en-US" sz="3200" dirty="0">
                <a:latin typeface="Corbel"/>
                <a:cs typeface="Corbel"/>
              </a:rPr>
              <a:t>And they all left him and fled.</a:t>
            </a:r>
          </a:p>
        </p:txBody>
      </p:sp>
    </p:spTree>
    <p:extLst>
      <p:ext uri="{BB962C8B-B14F-4D97-AF65-F5344CB8AC3E}">
        <p14:creationId xmlns:p14="http://schemas.microsoft.com/office/powerpoint/2010/main" val="166560058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a:solidFill>
                  <a:prstClr val="black"/>
                </a:solidFill>
                <a:latin typeface="Corbel"/>
                <a:cs typeface="Corbel"/>
              </a:rPr>
              <a:t>A PROPHECY Fulfilled</a:t>
            </a:r>
            <a:endParaRPr lang="en-US" b="1" dirty="0">
              <a:effectLst>
                <a:glow rad="177800">
                  <a:schemeClr val="bg1">
                    <a:alpha val="75000"/>
                  </a:schemeClr>
                </a:glow>
              </a:effectLst>
              <a:latin typeface="Corbel"/>
              <a:cs typeface="Corbel"/>
            </a:endParaRPr>
          </a:p>
        </p:txBody>
      </p:sp>
      <p:sp>
        <p:nvSpPr>
          <p:cNvPr id="23" name="Text Placeholder 22"/>
          <p:cNvSpPr>
            <a:spLocks noGrp="1"/>
          </p:cNvSpPr>
          <p:nvPr>
            <p:ph type="body" idx="1"/>
          </p:nvPr>
        </p:nvSpPr>
        <p:spPr>
          <a:xfrm>
            <a:off x="0" y="1535113"/>
            <a:ext cx="4040188" cy="639762"/>
          </a:xfrm>
        </p:spPr>
        <p:txBody>
          <a:bodyPr/>
          <a:lstStyle/>
          <a:p>
            <a:pPr algn="r"/>
            <a:r>
              <a:rPr lang="en-US" dirty="0" smtClean="0">
                <a:latin typeface="Corbel"/>
                <a:cs typeface="Corbel"/>
              </a:rPr>
              <a:t>Psalm 22.12-13</a:t>
            </a:r>
            <a:endParaRPr lang="en-US" dirty="0">
              <a:latin typeface="Corbel"/>
              <a:cs typeface="Corbel"/>
            </a:endParaRPr>
          </a:p>
        </p:txBody>
      </p:sp>
      <p:sp>
        <p:nvSpPr>
          <p:cNvPr id="20" name="Content Placeholder 19"/>
          <p:cNvSpPr>
            <a:spLocks noGrp="1"/>
          </p:cNvSpPr>
          <p:nvPr>
            <p:ph sz="half" idx="2"/>
          </p:nvPr>
        </p:nvSpPr>
        <p:spPr>
          <a:xfrm>
            <a:off x="0" y="2174875"/>
            <a:ext cx="4040188" cy="3951288"/>
          </a:xfrm>
        </p:spPr>
        <p:txBody>
          <a:bodyPr>
            <a:noAutofit/>
          </a:bodyPr>
          <a:lstStyle/>
          <a:p>
            <a:pPr marL="0" indent="0" algn="r">
              <a:buNone/>
            </a:pPr>
            <a:r>
              <a:rPr lang="en-US" sz="3200" dirty="0">
                <a:latin typeface="Corbel"/>
                <a:cs typeface="Corbel"/>
              </a:rPr>
              <a:t>Many bulls encompass me</a:t>
            </a:r>
            <a:r>
              <a:rPr lang="en-US" sz="3200" dirty="0" smtClean="0">
                <a:latin typeface="Corbel"/>
                <a:cs typeface="Corbel"/>
              </a:rPr>
              <a:t>;</a:t>
            </a:r>
            <a:r>
              <a:rPr lang="en-US" sz="3200" dirty="0">
                <a:latin typeface="Corbel"/>
                <a:cs typeface="Corbel"/>
              </a:rPr>
              <a:t> </a:t>
            </a:r>
            <a:r>
              <a:rPr lang="en-US" sz="3200" dirty="0" smtClean="0">
                <a:latin typeface="Corbel"/>
                <a:cs typeface="Corbel"/>
              </a:rPr>
              <a:t>strong </a:t>
            </a:r>
            <a:r>
              <a:rPr lang="en-US" sz="3200" dirty="0">
                <a:latin typeface="Corbel"/>
                <a:cs typeface="Corbel"/>
              </a:rPr>
              <a:t>bulls of Bashan surround me; they open wide their mouths at me</a:t>
            </a:r>
            <a:r>
              <a:rPr lang="en-US" sz="3200" dirty="0" smtClean="0">
                <a:latin typeface="Corbel"/>
                <a:cs typeface="Corbel"/>
              </a:rPr>
              <a:t>,</a:t>
            </a:r>
            <a:r>
              <a:rPr lang="en-US" sz="3200" dirty="0">
                <a:latin typeface="Corbel"/>
                <a:cs typeface="Corbel"/>
              </a:rPr>
              <a:t> </a:t>
            </a:r>
            <a:r>
              <a:rPr lang="en-US" sz="3200" dirty="0" smtClean="0">
                <a:latin typeface="Corbel"/>
                <a:cs typeface="Corbel"/>
              </a:rPr>
              <a:t>like </a:t>
            </a:r>
            <a:r>
              <a:rPr lang="en-US" sz="3200" dirty="0">
                <a:latin typeface="Corbel"/>
                <a:cs typeface="Corbel"/>
              </a:rPr>
              <a:t>a ravening and roaring lion.</a:t>
            </a:r>
          </a:p>
        </p:txBody>
      </p:sp>
      <p:sp>
        <p:nvSpPr>
          <p:cNvPr id="24" name="Text Placeholder 23"/>
          <p:cNvSpPr>
            <a:spLocks noGrp="1"/>
          </p:cNvSpPr>
          <p:nvPr>
            <p:ph type="body" sz="quarter" idx="3"/>
          </p:nvPr>
        </p:nvSpPr>
        <p:spPr>
          <a:xfrm>
            <a:off x="4187825" y="1535113"/>
            <a:ext cx="4041775" cy="639762"/>
          </a:xfrm>
        </p:spPr>
        <p:txBody>
          <a:bodyPr/>
          <a:lstStyle/>
          <a:p>
            <a:r>
              <a:rPr lang="en-US" dirty="0" smtClean="0">
                <a:latin typeface="Corbel"/>
                <a:cs typeface="Corbel"/>
              </a:rPr>
              <a:t>Matt. 27.24-25</a:t>
            </a:r>
            <a:endParaRPr lang="en-US" dirty="0">
              <a:latin typeface="Corbel"/>
              <a:cs typeface="Corbel"/>
            </a:endParaRPr>
          </a:p>
        </p:txBody>
      </p:sp>
      <p:sp>
        <p:nvSpPr>
          <p:cNvPr id="6" name="Content Placeholder 19"/>
          <p:cNvSpPr>
            <a:spLocks noGrp="1"/>
          </p:cNvSpPr>
          <p:nvPr>
            <p:ph sz="half" idx="2"/>
          </p:nvPr>
        </p:nvSpPr>
        <p:spPr>
          <a:xfrm>
            <a:off x="4187825" y="2174874"/>
            <a:ext cx="3635375" cy="4683125"/>
          </a:xfrm>
        </p:spPr>
        <p:txBody>
          <a:bodyPr>
            <a:noAutofit/>
          </a:bodyPr>
          <a:lstStyle/>
          <a:p>
            <a:pPr marL="0" indent="0">
              <a:buNone/>
            </a:pPr>
            <a:r>
              <a:rPr lang="en-US" sz="2700" dirty="0" smtClean="0"/>
              <a:t>Pilate saw…a </a:t>
            </a:r>
            <a:r>
              <a:rPr lang="en-US" sz="2700" dirty="0"/>
              <a:t>riot was beginning, he took water and washed his hands before the crowd, saying, “I am innocent of this man's blood</a:t>
            </a:r>
            <a:r>
              <a:rPr lang="en-US" sz="2700" dirty="0" smtClean="0"/>
              <a:t>; </a:t>
            </a:r>
            <a:r>
              <a:rPr lang="en-US" sz="2700" dirty="0"/>
              <a:t>see to it yourselves.</a:t>
            </a:r>
            <a:r>
              <a:rPr lang="en-US" sz="2700" dirty="0" smtClean="0"/>
              <a:t>” And </a:t>
            </a:r>
            <a:r>
              <a:rPr lang="en-US" sz="2700" dirty="0"/>
              <a:t>all the people answered, “His blood be on us and on our children!</a:t>
            </a:r>
            <a:r>
              <a:rPr lang="en-US" sz="2700" dirty="0" smtClean="0"/>
              <a:t>”</a:t>
            </a:r>
            <a:endParaRPr lang="en-US" sz="2700" dirty="0">
              <a:latin typeface="Corbel"/>
              <a:cs typeface="Corbel"/>
            </a:endParaRPr>
          </a:p>
        </p:txBody>
      </p:sp>
    </p:spTree>
    <p:extLst>
      <p:ext uri="{BB962C8B-B14F-4D97-AF65-F5344CB8AC3E}">
        <p14:creationId xmlns:p14="http://schemas.microsoft.com/office/powerpoint/2010/main" val="416796083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a:solidFill>
                  <a:prstClr val="black"/>
                </a:solidFill>
                <a:latin typeface="Corbel"/>
                <a:cs typeface="Corbel"/>
              </a:rPr>
              <a:t>A PROPHECY Fulfilled</a:t>
            </a:r>
            <a:endParaRPr lang="en-US" b="1" dirty="0">
              <a:effectLst>
                <a:glow rad="177800">
                  <a:schemeClr val="bg1">
                    <a:alpha val="75000"/>
                  </a:schemeClr>
                </a:glow>
              </a:effectLst>
              <a:latin typeface="Corbel"/>
              <a:cs typeface="Corbel"/>
            </a:endParaRPr>
          </a:p>
        </p:txBody>
      </p:sp>
      <p:sp>
        <p:nvSpPr>
          <p:cNvPr id="23" name="Text Placeholder 22"/>
          <p:cNvSpPr>
            <a:spLocks noGrp="1"/>
          </p:cNvSpPr>
          <p:nvPr>
            <p:ph type="body" idx="1"/>
          </p:nvPr>
        </p:nvSpPr>
        <p:spPr>
          <a:xfrm>
            <a:off x="0" y="1535113"/>
            <a:ext cx="4040188" cy="639762"/>
          </a:xfrm>
        </p:spPr>
        <p:txBody>
          <a:bodyPr/>
          <a:lstStyle/>
          <a:p>
            <a:pPr algn="r"/>
            <a:r>
              <a:rPr lang="en-US" dirty="0" smtClean="0">
                <a:latin typeface="Corbel"/>
                <a:cs typeface="Corbel"/>
              </a:rPr>
              <a:t>Psalm 22.14</a:t>
            </a:r>
            <a:endParaRPr lang="en-US" dirty="0">
              <a:latin typeface="Corbel"/>
              <a:cs typeface="Corbel"/>
            </a:endParaRPr>
          </a:p>
        </p:txBody>
      </p:sp>
      <p:sp>
        <p:nvSpPr>
          <p:cNvPr id="20" name="Content Placeholder 19"/>
          <p:cNvSpPr>
            <a:spLocks noGrp="1"/>
          </p:cNvSpPr>
          <p:nvPr>
            <p:ph sz="half" idx="2"/>
          </p:nvPr>
        </p:nvSpPr>
        <p:spPr>
          <a:xfrm>
            <a:off x="0" y="2174875"/>
            <a:ext cx="4040188" cy="3951288"/>
          </a:xfrm>
        </p:spPr>
        <p:txBody>
          <a:bodyPr>
            <a:normAutofit/>
          </a:bodyPr>
          <a:lstStyle/>
          <a:p>
            <a:pPr marL="0" indent="0" algn="r">
              <a:buNone/>
            </a:pPr>
            <a:r>
              <a:rPr lang="en-US" sz="3200" u="sng" dirty="0">
                <a:latin typeface="Corbel"/>
                <a:cs typeface="Corbel"/>
              </a:rPr>
              <a:t>I am poured out like water</a:t>
            </a:r>
            <a:r>
              <a:rPr lang="en-US" sz="3200" dirty="0" smtClean="0">
                <a:latin typeface="Corbel"/>
                <a:cs typeface="Corbel"/>
              </a:rPr>
              <a:t>,</a:t>
            </a:r>
            <a:r>
              <a:rPr lang="en-US" sz="3200" dirty="0">
                <a:latin typeface="Corbel"/>
                <a:cs typeface="Corbel"/>
              </a:rPr>
              <a:t> </a:t>
            </a:r>
            <a:r>
              <a:rPr lang="en-US" sz="3200" dirty="0" smtClean="0">
                <a:latin typeface="Corbel"/>
                <a:cs typeface="Corbel"/>
              </a:rPr>
              <a:t>and </a:t>
            </a:r>
            <a:r>
              <a:rPr lang="en-US" sz="3200" dirty="0">
                <a:latin typeface="Corbel"/>
                <a:cs typeface="Corbel"/>
              </a:rPr>
              <a:t>all my bones are out of </a:t>
            </a:r>
            <a:r>
              <a:rPr lang="en-US" sz="3200" dirty="0" smtClean="0">
                <a:latin typeface="Corbel"/>
                <a:cs typeface="Corbel"/>
              </a:rPr>
              <a:t>joint; my </a:t>
            </a:r>
            <a:r>
              <a:rPr lang="en-US" sz="3200" dirty="0">
                <a:latin typeface="Corbel"/>
                <a:cs typeface="Corbel"/>
              </a:rPr>
              <a:t>heart is like wax</a:t>
            </a:r>
            <a:r>
              <a:rPr lang="en-US" sz="3200" dirty="0" smtClean="0">
                <a:latin typeface="Corbel"/>
                <a:cs typeface="Corbel"/>
              </a:rPr>
              <a:t>;</a:t>
            </a:r>
            <a:r>
              <a:rPr lang="en-US" sz="3200" dirty="0">
                <a:latin typeface="Corbel"/>
                <a:cs typeface="Corbel"/>
              </a:rPr>
              <a:t> </a:t>
            </a:r>
            <a:r>
              <a:rPr lang="en-US" sz="3200" dirty="0" smtClean="0">
                <a:latin typeface="Corbel"/>
                <a:cs typeface="Corbel"/>
              </a:rPr>
              <a:t>it </a:t>
            </a:r>
            <a:r>
              <a:rPr lang="en-US" sz="3200" dirty="0">
                <a:latin typeface="Corbel"/>
                <a:cs typeface="Corbel"/>
              </a:rPr>
              <a:t>is melted within my breast;</a:t>
            </a:r>
          </a:p>
        </p:txBody>
      </p:sp>
      <p:sp>
        <p:nvSpPr>
          <p:cNvPr id="24" name="Text Placeholder 23"/>
          <p:cNvSpPr>
            <a:spLocks noGrp="1"/>
          </p:cNvSpPr>
          <p:nvPr>
            <p:ph type="body" sz="quarter" idx="3"/>
          </p:nvPr>
        </p:nvSpPr>
        <p:spPr>
          <a:xfrm>
            <a:off x="4187825" y="1535113"/>
            <a:ext cx="4041775" cy="639762"/>
          </a:xfrm>
        </p:spPr>
        <p:txBody>
          <a:bodyPr/>
          <a:lstStyle/>
          <a:p>
            <a:r>
              <a:rPr lang="en-US" dirty="0">
                <a:latin typeface="Corbel"/>
                <a:cs typeface="Corbel"/>
              </a:rPr>
              <a:t>John </a:t>
            </a:r>
            <a:r>
              <a:rPr lang="en-US" dirty="0" smtClean="0">
                <a:latin typeface="Corbel"/>
                <a:cs typeface="Corbel"/>
              </a:rPr>
              <a:t>19.34</a:t>
            </a:r>
            <a:endParaRPr lang="en-US" dirty="0">
              <a:latin typeface="Corbel"/>
              <a:cs typeface="Corbel"/>
            </a:endParaRPr>
          </a:p>
        </p:txBody>
      </p:sp>
      <p:sp>
        <p:nvSpPr>
          <p:cNvPr id="25" name="Content Placeholder 24"/>
          <p:cNvSpPr>
            <a:spLocks noGrp="1"/>
          </p:cNvSpPr>
          <p:nvPr>
            <p:ph sz="quarter" idx="4"/>
          </p:nvPr>
        </p:nvSpPr>
        <p:spPr>
          <a:xfrm>
            <a:off x="4187825" y="2174875"/>
            <a:ext cx="4041775" cy="3951288"/>
          </a:xfrm>
        </p:spPr>
        <p:txBody>
          <a:bodyPr>
            <a:normAutofit/>
          </a:bodyPr>
          <a:lstStyle/>
          <a:p>
            <a:pPr marL="0" indent="0">
              <a:buNone/>
            </a:pPr>
            <a:r>
              <a:rPr lang="en-US" sz="3200" dirty="0">
                <a:latin typeface="Corbel"/>
                <a:cs typeface="Corbel"/>
              </a:rPr>
              <a:t>But one of the soldiers pierced his side with a spear, and at once there came out blood and water.</a:t>
            </a:r>
          </a:p>
        </p:txBody>
      </p:sp>
    </p:spTree>
    <p:extLst>
      <p:ext uri="{BB962C8B-B14F-4D97-AF65-F5344CB8AC3E}">
        <p14:creationId xmlns:p14="http://schemas.microsoft.com/office/powerpoint/2010/main" val="338290979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a:solidFill>
                  <a:prstClr val="black"/>
                </a:solidFill>
                <a:latin typeface="Corbel"/>
                <a:cs typeface="Corbel"/>
              </a:rPr>
              <a:t>A PROPHECY Fulfilled</a:t>
            </a:r>
            <a:endParaRPr lang="en-US" b="1" dirty="0">
              <a:effectLst>
                <a:glow rad="177800">
                  <a:schemeClr val="bg1">
                    <a:alpha val="75000"/>
                  </a:schemeClr>
                </a:glow>
              </a:effectLst>
              <a:latin typeface="Corbel"/>
              <a:cs typeface="Corbel"/>
            </a:endParaRPr>
          </a:p>
        </p:txBody>
      </p:sp>
      <p:sp>
        <p:nvSpPr>
          <p:cNvPr id="23" name="Text Placeholder 22"/>
          <p:cNvSpPr>
            <a:spLocks noGrp="1"/>
          </p:cNvSpPr>
          <p:nvPr>
            <p:ph type="body" idx="1"/>
          </p:nvPr>
        </p:nvSpPr>
        <p:spPr>
          <a:xfrm>
            <a:off x="-11642" y="1535113"/>
            <a:ext cx="4040188" cy="639762"/>
          </a:xfrm>
        </p:spPr>
        <p:txBody>
          <a:bodyPr/>
          <a:lstStyle/>
          <a:p>
            <a:pPr algn="r"/>
            <a:r>
              <a:rPr lang="en-US" dirty="0" smtClean="0">
                <a:latin typeface="Corbel"/>
                <a:cs typeface="Corbel"/>
              </a:rPr>
              <a:t>Psalm 22.15</a:t>
            </a:r>
            <a:endParaRPr lang="en-US" dirty="0">
              <a:latin typeface="Corbel"/>
              <a:cs typeface="Corbel"/>
            </a:endParaRPr>
          </a:p>
        </p:txBody>
      </p:sp>
      <p:sp>
        <p:nvSpPr>
          <p:cNvPr id="20" name="Content Placeholder 19"/>
          <p:cNvSpPr>
            <a:spLocks noGrp="1"/>
          </p:cNvSpPr>
          <p:nvPr>
            <p:ph sz="half" idx="2"/>
          </p:nvPr>
        </p:nvSpPr>
        <p:spPr>
          <a:xfrm>
            <a:off x="-11642" y="2174875"/>
            <a:ext cx="4040188" cy="3951288"/>
          </a:xfrm>
        </p:spPr>
        <p:txBody>
          <a:bodyPr>
            <a:normAutofit/>
          </a:bodyPr>
          <a:lstStyle/>
          <a:p>
            <a:pPr marL="0" indent="0" algn="r">
              <a:buNone/>
            </a:pPr>
            <a:r>
              <a:rPr lang="en-US" sz="3600" u="sng" dirty="0">
                <a:latin typeface="Corbel"/>
                <a:cs typeface="Corbel"/>
              </a:rPr>
              <a:t>my strength is dried up like a potsherd</a:t>
            </a:r>
            <a:r>
              <a:rPr lang="en-US" sz="3600" u="sng" dirty="0" smtClean="0">
                <a:latin typeface="Corbel"/>
                <a:cs typeface="Corbel"/>
              </a:rPr>
              <a:t>,</a:t>
            </a:r>
            <a:r>
              <a:rPr lang="en-US" sz="3600" u="sng" dirty="0">
                <a:latin typeface="Corbel"/>
                <a:cs typeface="Corbel"/>
              </a:rPr>
              <a:t> </a:t>
            </a:r>
            <a:r>
              <a:rPr lang="en-US" sz="3600" u="sng" dirty="0" smtClean="0">
                <a:latin typeface="Corbel"/>
                <a:cs typeface="Corbel"/>
              </a:rPr>
              <a:t>and </a:t>
            </a:r>
            <a:r>
              <a:rPr lang="en-US" sz="3600" u="sng" dirty="0">
                <a:latin typeface="Corbel"/>
                <a:cs typeface="Corbel"/>
              </a:rPr>
              <a:t>my tongue sticks to my </a:t>
            </a:r>
            <a:r>
              <a:rPr lang="en-US" sz="3600" u="sng" dirty="0" smtClean="0">
                <a:latin typeface="Corbel"/>
                <a:cs typeface="Corbel"/>
              </a:rPr>
              <a:t>jaws; </a:t>
            </a:r>
            <a:r>
              <a:rPr lang="en-US" sz="3600" dirty="0" smtClean="0">
                <a:latin typeface="Corbel"/>
                <a:cs typeface="Corbel"/>
              </a:rPr>
              <a:t>you </a:t>
            </a:r>
            <a:r>
              <a:rPr lang="en-US" sz="3600" dirty="0">
                <a:latin typeface="Corbel"/>
                <a:cs typeface="Corbel"/>
              </a:rPr>
              <a:t>lay me in the dust of death.</a:t>
            </a:r>
          </a:p>
        </p:txBody>
      </p:sp>
      <p:sp>
        <p:nvSpPr>
          <p:cNvPr id="24" name="Text Placeholder 23"/>
          <p:cNvSpPr>
            <a:spLocks noGrp="1"/>
          </p:cNvSpPr>
          <p:nvPr>
            <p:ph type="body" sz="quarter" idx="3"/>
          </p:nvPr>
        </p:nvSpPr>
        <p:spPr>
          <a:xfrm>
            <a:off x="4176183" y="1535113"/>
            <a:ext cx="4041775" cy="639762"/>
          </a:xfrm>
        </p:spPr>
        <p:txBody>
          <a:bodyPr/>
          <a:lstStyle/>
          <a:p>
            <a:r>
              <a:rPr lang="en-US" dirty="0" smtClean="0">
                <a:latin typeface="Corbel"/>
                <a:cs typeface="Corbel"/>
              </a:rPr>
              <a:t>John 19.28</a:t>
            </a:r>
            <a:endParaRPr lang="en-US" dirty="0">
              <a:latin typeface="Corbel"/>
              <a:cs typeface="Corbel"/>
            </a:endParaRPr>
          </a:p>
        </p:txBody>
      </p:sp>
      <p:sp>
        <p:nvSpPr>
          <p:cNvPr id="25" name="Content Placeholder 24"/>
          <p:cNvSpPr>
            <a:spLocks noGrp="1"/>
          </p:cNvSpPr>
          <p:nvPr>
            <p:ph sz="quarter" idx="4"/>
          </p:nvPr>
        </p:nvSpPr>
        <p:spPr>
          <a:xfrm>
            <a:off x="4176183" y="2174875"/>
            <a:ext cx="4041775" cy="3951288"/>
          </a:xfrm>
        </p:spPr>
        <p:txBody>
          <a:bodyPr>
            <a:normAutofit/>
          </a:bodyPr>
          <a:lstStyle/>
          <a:p>
            <a:pPr marL="0" indent="0">
              <a:buNone/>
            </a:pPr>
            <a:r>
              <a:rPr lang="en-US" sz="4000" dirty="0" smtClean="0">
                <a:latin typeface="Corbel"/>
                <a:cs typeface="Corbel"/>
              </a:rPr>
              <a:t>After this, Jesus, knowing that all was now finished, said (to fulfill the Scripture), “I thirst.”</a:t>
            </a:r>
            <a:endParaRPr lang="en-US" sz="4000" dirty="0">
              <a:latin typeface="Corbel"/>
              <a:cs typeface="Corbel"/>
            </a:endParaRPr>
          </a:p>
        </p:txBody>
      </p:sp>
    </p:spTree>
    <p:extLst>
      <p:ext uri="{BB962C8B-B14F-4D97-AF65-F5344CB8AC3E}">
        <p14:creationId xmlns:p14="http://schemas.microsoft.com/office/powerpoint/2010/main" val="4533712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a:solidFill>
                  <a:prstClr val="black"/>
                </a:solidFill>
                <a:latin typeface="Corbel"/>
                <a:cs typeface="Corbel"/>
              </a:rPr>
              <a:t>A PROPHECY Fulfilled</a:t>
            </a:r>
            <a:endParaRPr lang="en-US" b="1" dirty="0">
              <a:effectLst>
                <a:glow rad="177800">
                  <a:schemeClr val="bg1">
                    <a:alpha val="75000"/>
                  </a:schemeClr>
                </a:glow>
              </a:effectLst>
              <a:latin typeface="Corbel"/>
              <a:cs typeface="Corbel"/>
            </a:endParaRPr>
          </a:p>
        </p:txBody>
      </p:sp>
      <p:sp>
        <p:nvSpPr>
          <p:cNvPr id="23" name="Text Placeholder 22"/>
          <p:cNvSpPr>
            <a:spLocks noGrp="1"/>
          </p:cNvSpPr>
          <p:nvPr>
            <p:ph type="body" idx="1"/>
          </p:nvPr>
        </p:nvSpPr>
        <p:spPr>
          <a:xfrm>
            <a:off x="0" y="1535113"/>
            <a:ext cx="4040188" cy="639762"/>
          </a:xfrm>
        </p:spPr>
        <p:txBody>
          <a:bodyPr/>
          <a:lstStyle/>
          <a:p>
            <a:pPr algn="r"/>
            <a:r>
              <a:rPr lang="en-US" dirty="0" smtClean="0">
                <a:latin typeface="Corbel"/>
                <a:cs typeface="Corbel"/>
              </a:rPr>
              <a:t>Psalm 22.15</a:t>
            </a:r>
            <a:endParaRPr lang="en-US" dirty="0">
              <a:latin typeface="Corbel"/>
              <a:cs typeface="Corbel"/>
            </a:endParaRPr>
          </a:p>
        </p:txBody>
      </p:sp>
      <p:sp>
        <p:nvSpPr>
          <p:cNvPr id="20" name="Content Placeholder 19"/>
          <p:cNvSpPr>
            <a:spLocks noGrp="1"/>
          </p:cNvSpPr>
          <p:nvPr>
            <p:ph sz="half" idx="2"/>
          </p:nvPr>
        </p:nvSpPr>
        <p:spPr>
          <a:xfrm>
            <a:off x="0" y="2174875"/>
            <a:ext cx="4040188" cy="3951288"/>
          </a:xfrm>
        </p:spPr>
        <p:txBody>
          <a:bodyPr>
            <a:normAutofit/>
          </a:bodyPr>
          <a:lstStyle/>
          <a:p>
            <a:pPr marL="0" indent="0" algn="r">
              <a:buNone/>
            </a:pPr>
            <a:r>
              <a:rPr lang="en-US" sz="3600" dirty="0">
                <a:latin typeface="Corbel"/>
                <a:cs typeface="Corbel"/>
              </a:rPr>
              <a:t>my strength is dried up like a potsherd</a:t>
            </a:r>
            <a:r>
              <a:rPr lang="en-US" sz="3600" dirty="0" smtClean="0">
                <a:latin typeface="Corbel"/>
                <a:cs typeface="Corbel"/>
              </a:rPr>
              <a:t>,</a:t>
            </a:r>
            <a:r>
              <a:rPr lang="en-US" sz="3600" dirty="0">
                <a:latin typeface="Corbel"/>
                <a:cs typeface="Corbel"/>
              </a:rPr>
              <a:t> </a:t>
            </a:r>
            <a:r>
              <a:rPr lang="en-US" sz="3600" dirty="0" smtClean="0">
                <a:latin typeface="Corbel"/>
                <a:cs typeface="Corbel"/>
              </a:rPr>
              <a:t>and </a:t>
            </a:r>
            <a:r>
              <a:rPr lang="en-US" sz="3600" dirty="0">
                <a:latin typeface="Corbel"/>
                <a:cs typeface="Corbel"/>
              </a:rPr>
              <a:t>my tongue sticks to my </a:t>
            </a:r>
            <a:r>
              <a:rPr lang="en-US" sz="3600" dirty="0" smtClean="0">
                <a:latin typeface="Corbel"/>
                <a:cs typeface="Corbel"/>
              </a:rPr>
              <a:t>jaws; </a:t>
            </a:r>
            <a:r>
              <a:rPr lang="en-US" sz="3600" u="sng" dirty="0" smtClean="0">
                <a:latin typeface="Corbel"/>
                <a:cs typeface="Corbel"/>
              </a:rPr>
              <a:t>you </a:t>
            </a:r>
            <a:r>
              <a:rPr lang="en-US" sz="3600" u="sng" dirty="0">
                <a:latin typeface="Corbel"/>
                <a:cs typeface="Corbel"/>
              </a:rPr>
              <a:t>lay me in the dust of death.</a:t>
            </a:r>
          </a:p>
        </p:txBody>
      </p:sp>
      <p:sp>
        <p:nvSpPr>
          <p:cNvPr id="24" name="Text Placeholder 23"/>
          <p:cNvSpPr>
            <a:spLocks noGrp="1"/>
          </p:cNvSpPr>
          <p:nvPr>
            <p:ph type="body" sz="quarter" idx="3"/>
          </p:nvPr>
        </p:nvSpPr>
        <p:spPr>
          <a:xfrm>
            <a:off x="4187825" y="1535113"/>
            <a:ext cx="4041775" cy="639762"/>
          </a:xfrm>
        </p:spPr>
        <p:txBody>
          <a:bodyPr/>
          <a:lstStyle/>
          <a:p>
            <a:r>
              <a:rPr lang="en-US" dirty="0" smtClean="0">
                <a:latin typeface="Corbel"/>
                <a:cs typeface="Corbel"/>
              </a:rPr>
              <a:t>John 19.30</a:t>
            </a:r>
            <a:endParaRPr lang="en-US" dirty="0">
              <a:latin typeface="Corbel"/>
              <a:cs typeface="Corbel"/>
            </a:endParaRPr>
          </a:p>
        </p:txBody>
      </p:sp>
      <p:sp>
        <p:nvSpPr>
          <p:cNvPr id="25" name="Content Placeholder 24"/>
          <p:cNvSpPr>
            <a:spLocks noGrp="1"/>
          </p:cNvSpPr>
          <p:nvPr>
            <p:ph sz="quarter" idx="4"/>
          </p:nvPr>
        </p:nvSpPr>
        <p:spPr>
          <a:xfrm>
            <a:off x="4187826" y="2174875"/>
            <a:ext cx="3720042" cy="3951288"/>
          </a:xfrm>
        </p:spPr>
        <p:txBody>
          <a:bodyPr>
            <a:noAutofit/>
          </a:bodyPr>
          <a:lstStyle/>
          <a:p>
            <a:pPr marL="0" indent="0">
              <a:buNone/>
            </a:pPr>
            <a:r>
              <a:rPr lang="en-US" sz="3600" dirty="0">
                <a:latin typeface="Corbel"/>
                <a:cs typeface="Corbel"/>
              </a:rPr>
              <a:t>When Jesus had received the sour wine, he said, “It is finished,” and he bowed his head and gave up his spirit.</a:t>
            </a:r>
          </a:p>
        </p:txBody>
      </p:sp>
    </p:spTree>
    <p:extLst>
      <p:ext uri="{BB962C8B-B14F-4D97-AF65-F5344CB8AC3E}">
        <p14:creationId xmlns:p14="http://schemas.microsoft.com/office/powerpoint/2010/main" val="17485322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39280021"/>
      </p:ext>
    </p:extLst>
  </p:cSld>
  <p:clrMapOvr>
    <a:masterClrMapping/>
  </p:clrMapOvr>
  <mc:AlternateContent xmlns:mc="http://schemas.openxmlformats.org/markup-compatibility/2006" xmlns:p14="http://schemas.microsoft.com/office/powerpoint/2010/main">
    <mc:Choice Requires="p14">
      <p:transition spd="slow" p14:dur="4000">
        <p14:flas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a:solidFill>
                  <a:prstClr val="black"/>
                </a:solidFill>
                <a:latin typeface="Corbel"/>
                <a:cs typeface="Corbel"/>
              </a:rPr>
              <a:t>A PROPHECY Fulfilled</a:t>
            </a:r>
            <a:endParaRPr lang="en-US" b="1" dirty="0">
              <a:effectLst>
                <a:glow rad="177800">
                  <a:schemeClr val="bg1">
                    <a:alpha val="75000"/>
                  </a:schemeClr>
                </a:glow>
              </a:effectLst>
              <a:latin typeface="Corbel"/>
              <a:cs typeface="Corbel"/>
            </a:endParaRPr>
          </a:p>
        </p:txBody>
      </p:sp>
      <p:sp>
        <p:nvSpPr>
          <p:cNvPr id="23" name="Text Placeholder 22"/>
          <p:cNvSpPr>
            <a:spLocks noGrp="1"/>
          </p:cNvSpPr>
          <p:nvPr>
            <p:ph type="body" idx="1"/>
          </p:nvPr>
        </p:nvSpPr>
        <p:spPr>
          <a:xfrm>
            <a:off x="-11642" y="1535113"/>
            <a:ext cx="4040188" cy="639762"/>
          </a:xfrm>
        </p:spPr>
        <p:txBody>
          <a:bodyPr/>
          <a:lstStyle/>
          <a:p>
            <a:pPr algn="r"/>
            <a:r>
              <a:rPr lang="en-US" dirty="0" smtClean="0">
                <a:latin typeface="Corbel"/>
                <a:cs typeface="Corbel"/>
              </a:rPr>
              <a:t>Psalm 22.16</a:t>
            </a:r>
            <a:endParaRPr lang="en-US" dirty="0">
              <a:latin typeface="Corbel"/>
              <a:cs typeface="Corbel"/>
            </a:endParaRPr>
          </a:p>
        </p:txBody>
      </p:sp>
      <p:sp>
        <p:nvSpPr>
          <p:cNvPr id="20" name="Content Placeholder 19"/>
          <p:cNvSpPr>
            <a:spLocks noGrp="1"/>
          </p:cNvSpPr>
          <p:nvPr>
            <p:ph sz="half" idx="2"/>
          </p:nvPr>
        </p:nvSpPr>
        <p:spPr>
          <a:xfrm>
            <a:off x="-11642" y="2174875"/>
            <a:ext cx="4040188" cy="3951288"/>
          </a:xfrm>
        </p:spPr>
        <p:txBody>
          <a:bodyPr>
            <a:noAutofit/>
          </a:bodyPr>
          <a:lstStyle/>
          <a:p>
            <a:pPr marL="0" indent="0" algn="r">
              <a:buNone/>
            </a:pPr>
            <a:r>
              <a:rPr lang="en-US" sz="4000" u="sng" dirty="0">
                <a:latin typeface="Corbel"/>
                <a:cs typeface="Corbel"/>
              </a:rPr>
              <a:t>For dogs encompass me</a:t>
            </a:r>
            <a:r>
              <a:rPr lang="en-US" sz="4000" dirty="0" smtClean="0">
                <a:latin typeface="Corbel"/>
                <a:cs typeface="Corbel"/>
              </a:rPr>
              <a:t>;</a:t>
            </a:r>
            <a:r>
              <a:rPr lang="en-US" sz="4000" dirty="0">
                <a:latin typeface="Corbel"/>
                <a:cs typeface="Corbel"/>
              </a:rPr>
              <a:t> </a:t>
            </a:r>
            <a:r>
              <a:rPr lang="en-US" sz="4000" dirty="0" smtClean="0">
                <a:latin typeface="Corbel"/>
                <a:cs typeface="Corbel"/>
              </a:rPr>
              <a:t>a </a:t>
            </a:r>
            <a:r>
              <a:rPr lang="en-US" sz="4000" dirty="0">
                <a:latin typeface="Corbel"/>
                <a:cs typeface="Corbel"/>
              </a:rPr>
              <a:t>company of evildoers encircles me; they have pierced my hands and feet</a:t>
            </a:r>
            <a:endParaRPr lang="en-US" sz="4000" u="sng" dirty="0">
              <a:latin typeface="Corbel"/>
              <a:cs typeface="Corbel"/>
            </a:endParaRPr>
          </a:p>
        </p:txBody>
      </p:sp>
      <p:sp>
        <p:nvSpPr>
          <p:cNvPr id="24" name="Text Placeholder 23"/>
          <p:cNvSpPr>
            <a:spLocks noGrp="1"/>
          </p:cNvSpPr>
          <p:nvPr>
            <p:ph type="body" sz="quarter" idx="3"/>
          </p:nvPr>
        </p:nvSpPr>
        <p:spPr>
          <a:xfrm>
            <a:off x="4176183" y="1535113"/>
            <a:ext cx="4041775" cy="639762"/>
          </a:xfrm>
        </p:spPr>
        <p:txBody>
          <a:bodyPr/>
          <a:lstStyle/>
          <a:p>
            <a:r>
              <a:rPr lang="en-US" dirty="0">
                <a:latin typeface="Corbel"/>
                <a:cs typeface="Corbel"/>
              </a:rPr>
              <a:t>Luke </a:t>
            </a:r>
            <a:r>
              <a:rPr lang="en-US" dirty="0" smtClean="0">
                <a:latin typeface="Corbel"/>
                <a:cs typeface="Corbel"/>
              </a:rPr>
              <a:t>23.36</a:t>
            </a:r>
            <a:endParaRPr lang="en-US" dirty="0">
              <a:latin typeface="Corbel"/>
              <a:cs typeface="Corbel"/>
            </a:endParaRPr>
          </a:p>
        </p:txBody>
      </p:sp>
      <p:sp>
        <p:nvSpPr>
          <p:cNvPr id="25" name="Content Placeholder 24"/>
          <p:cNvSpPr>
            <a:spLocks noGrp="1"/>
          </p:cNvSpPr>
          <p:nvPr>
            <p:ph sz="quarter" idx="4"/>
          </p:nvPr>
        </p:nvSpPr>
        <p:spPr>
          <a:xfrm>
            <a:off x="4176183" y="2174875"/>
            <a:ext cx="4041775" cy="3951288"/>
          </a:xfrm>
        </p:spPr>
        <p:txBody>
          <a:bodyPr>
            <a:normAutofit/>
          </a:bodyPr>
          <a:lstStyle/>
          <a:p>
            <a:pPr marL="0" indent="0">
              <a:buNone/>
            </a:pPr>
            <a:r>
              <a:rPr lang="en-US" sz="4400" dirty="0">
                <a:latin typeface="Corbel"/>
                <a:cs typeface="Corbel"/>
              </a:rPr>
              <a:t>The soldiers also mocked him, coming up and offering him sour </a:t>
            </a:r>
            <a:r>
              <a:rPr lang="en-US" sz="4400" dirty="0" smtClean="0">
                <a:latin typeface="Corbel"/>
                <a:cs typeface="Corbel"/>
              </a:rPr>
              <a:t>wine</a:t>
            </a:r>
          </a:p>
        </p:txBody>
      </p:sp>
    </p:spTree>
    <p:extLst>
      <p:ext uri="{BB962C8B-B14F-4D97-AF65-F5344CB8AC3E}">
        <p14:creationId xmlns:p14="http://schemas.microsoft.com/office/powerpoint/2010/main" val="39056889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a:solidFill>
                  <a:prstClr val="black"/>
                </a:solidFill>
                <a:latin typeface="Corbel"/>
                <a:cs typeface="Corbel"/>
              </a:rPr>
              <a:t>A PROPHECY Fulfilled</a:t>
            </a:r>
            <a:endParaRPr lang="en-US" b="1" dirty="0">
              <a:effectLst>
                <a:glow rad="177800">
                  <a:schemeClr val="bg1">
                    <a:alpha val="75000"/>
                  </a:schemeClr>
                </a:glow>
              </a:effectLst>
              <a:latin typeface="Corbel"/>
              <a:cs typeface="Corbel"/>
            </a:endParaRPr>
          </a:p>
        </p:txBody>
      </p:sp>
      <p:sp>
        <p:nvSpPr>
          <p:cNvPr id="23" name="Text Placeholder 22"/>
          <p:cNvSpPr>
            <a:spLocks noGrp="1"/>
          </p:cNvSpPr>
          <p:nvPr>
            <p:ph type="body" idx="1"/>
          </p:nvPr>
        </p:nvSpPr>
        <p:spPr>
          <a:xfrm>
            <a:off x="0" y="1535113"/>
            <a:ext cx="4040188" cy="639762"/>
          </a:xfrm>
        </p:spPr>
        <p:txBody>
          <a:bodyPr/>
          <a:lstStyle/>
          <a:p>
            <a:pPr algn="r"/>
            <a:r>
              <a:rPr lang="en-US" dirty="0" smtClean="0">
                <a:latin typeface="Corbel"/>
                <a:cs typeface="Corbel"/>
              </a:rPr>
              <a:t>Psalm 22.16</a:t>
            </a:r>
            <a:endParaRPr lang="en-US" dirty="0">
              <a:latin typeface="Corbel"/>
              <a:cs typeface="Corbel"/>
            </a:endParaRPr>
          </a:p>
        </p:txBody>
      </p:sp>
      <p:sp>
        <p:nvSpPr>
          <p:cNvPr id="20" name="Content Placeholder 19"/>
          <p:cNvSpPr>
            <a:spLocks noGrp="1"/>
          </p:cNvSpPr>
          <p:nvPr>
            <p:ph sz="half" idx="2"/>
          </p:nvPr>
        </p:nvSpPr>
        <p:spPr>
          <a:xfrm>
            <a:off x="0" y="2174875"/>
            <a:ext cx="4040188" cy="3951288"/>
          </a:xfrm>
        </p:spPr>
        <p:txBody>
          <a:bodyPr>
            <a:noAutofit/>
          </a:bodyPr>
          <a:lstStyle/>
          <a:p>
            <a:pPr marL="0" indent="0" algn="r">
              <a:buNone/>
            </a:pPr>
            <a:r>
              <a:rPr lang="en-US" sz="4000" dirty="0">
                <a:latin typeface="Corbel"/>
                <a:cs typeface="Corbel"/>
              </a:rPr>
              <a:t>For dogs encompass me</a:t>
            </a:r>
            <a:r>
              <a:rPr lang="en-US" sz="4000" dirty="0" smtClean="0">
                <a:latin typeface="Corbel"/>
                <a:cs typeface="Corbel"/>
              </a:rPr>
              <a:t>;</a:t>
            </a:r>
            <a:r>
              <a:rPr lang="en-US" sz="4000" dirty="0">
                <a:latin typeface="Corbel"/>
                <a:cs typeface="Corbel"/>
              </a:rPr>
              <a:t> </a:t>
            </a:r>
            <a:r>
              <a:rPr lang="en-US" sz="4000" u="sng" dirty="0" smtClean="0">
                <a:latin typeface="Corbel"/>
                <a:cs typeface="Corbel"/>
              </a:rPr>
              <a:t>a </a:t>
            </a:r>
            <a:r>
              <a:rPr lang="en-US" sz="4000" u="sng" dirty="0">
                <a:latin typeface="Corbel"/>
                <a:cs typeface="Corbel"/>
              </a:rPr>
              <a:t>company of evildoers encircles me;</a:t>
            </a:r>
            <a:r>
              <a:rPr lang="en-US" sz="4000" dirty="0">
                <a:latin typeface="Corbel"/>
                <a:cs typeface="Corbel"/>
              </a:rPr>
              <a:t> they have pierced my hands and feet</a:t>
            </a:r>
          </a:p>
        </p:txBody>
      </p:sp>
      <p:sp>
        <p:nvSpPr>
          <p:cNvPr id="24" name="Text Placeholder 23"/>
          <p:cNvSpPr>
            <a:spLocks noGrp="1"/>
          </p:cNvSpPr>
          <p:nvPr>
            <p:ph type="body" sz="quarter" idx="3"/>
          </p:nvPr>
        </p:nvSpPr>
        <p:spPr>
          <a:xfrm>
            <a:off x="4187825" y="1535113"/>
            <a:ext cx="4041775" cy="639762"/>
          </a:xfrm>
        </p:spPr>
        <p:txBody>
          <a:bodyPr/>
          <a:lstStyle/>
          <a:p>
            <a:r>
              <a:rPr lang="en-US" dirty="0">
                <a:latin typeface="Corbel"/>
                <a:cs typeface="Corbel"/>
              </a:rPr>
              <a:t>Matthew </a:t>
            </a:r>
            <a:r>
              <a:rPr lang="en-US" dirty="0" smtClean="0">
                <a:latin typeface="Corbel"/>
                <a:cs typeface="Corbel"/>
              </a:rPr>
              <a:t>27.41</a:t>
            </a:r>
            <a:r>
              <a:rPr lang="en-US" dirty="0">
                <a:latin typeface="Corbel"/>
                <a:cs typeface="Corbel"/>
              </a:rPr>
              <a:t>-43 </a:t>
            </a:r>
          </a:p>
        </p:txBody>
      </p:sp>
      <p:sp>
        <p:nvSpPr>
          <p:cNvPr id="25" name="Content Placeholder 24"/>
          <p:cNvSpPr>
            <a:spLocks noGrp="1"/>
          </p:cNvSpPr>
          <p:nvPr>
            <p:ph sz="quarter" idx="4"/>
          </p:nvPr>
        </p:nvSpPr>
        <p:spPr>
          <a:xfrm>
            <a:off x="4187826" y="2174875"/>
            <a:ext cx="3601508" cy="3951288"/>
          </a:xfrm>
        </p:spPr>
        <p:txBody>
          <a:bodyPr>
            <a:noAutofit/>
          </a:bodyPr>
          <a:lstStyle/>
          <a:p>
            <a:pPr marL="0" indent="0">
              <a:buNone/>
            </a:pPr>
            <a:r>
              <a:rPr lang="en-US" sz="4000" dirty="0" smtClean="0">
                <a:latin typeface="Corbel"/>
                <a:cs typeface="Corbel"/>
              </a:rPr>
              <a:t>“Likewise </a:t>
            </a:r>
            <a:r>
              <a:rPr lang="en-US" sz="4000" dirty="0">
                <a:latin typeface="Corbel"/>
                <a:cs typeface="Corbel"/>
              </a:rPr>
              <a:t>also the chief priests mocking him, with the scribes and </a:t>
            </a:r>
            <a:r>
              <a:rPr lang="en-US" sz="4000" dirty="0" smtClean="0">
                <a:latin typeface="Corbel"/>
                <a:cs typeface="Corbel"/>
              </a:rPr>
              <a:t>elders…”</a:t>
            </a:r>
            <a:endParaRPr lang="en-US" sz="4000" dirty="0">
              <a:latin typeface="Corbel"/>
              <a:cs typeface="Corbel"/>
            </a:endParaRPr>
          </a:p>
        </p:txBody>
      </p:sp>
    </p:spTree>
    <p:extLst>
      <p:ext uri="{BB962C8B-B14F-4D97-AF65-F5344CB8AC3E}">
        <p14:creationId xmlns:p14="http://schemas.microsoft.com/office/powerpoint/2010/main" val="375852325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a:solidFill>
                  <a:prstClr val="black"/>
                </a:solidFill>
                <a:latin typeface="Corbel"/>
                <a:cs typeface="Corbel"/>
              </a:rPr>
              <a:t>A PROPHECY Fulfilled</a:t>
            </a:r>
            <a:endParaRPr lang="en-US" b="1" dirty="0">
              <a:effectLst>
                <a:glow rad="177800">
                  <a:schemeClr val="bg1">
                    <a:alpha val="75000"/>
                  </a:schemeClr>
                </a:glow>
              </a:effectLst>
              <a:latin typeface="Corbel"/>
              <a:cs typeface="Corbel"/>
            </a:endParaRPr>
          </a:p>
        </p:txBody>
      </p:sp>
      <p:sp>
        <p:nvSpPr>
          <p:cNvPr id="23" name="Text Placeholder 22"/>
          <p:cNvSpPr>
            <a:spLocks noGrp="1"/>
          </p:cNvSpPr>
          <p:nvPr>
            <p:ph type="body" idx="1"/>
          </p:nvPr>
        </p:nvSpPr>
        <p:spPr>
          <a:xfrm>
            <a:off x="0" y="1542521"/>
            <a:ext cx="4040188" cy="639762"/>
          </a:xfrm>
        </p:spPr>
        <p:txBody>
          <a:bodyPr/>
          <a:lstStyle/>
          <a:p>
            <a:pPr algn="r"/>
            <a:r>
              <a:rPr lang="en-US" dirty="0" smtClean="0">
                <a:latin typeface="Corbel"/>
                <a:cs typeface="Corbel"/>
              </a:rPr>
              <a:t>Psalm 22.17</a:t>
            </a:r>
            <a:endParaRPr lang="en-US" dirty="0">
              <a:latin typeface="Corbel"/>
              <a:cs typeface="Corbel"/>
            </a:endParaRPr>
          </a:p>
        </p:txBody>
      </p:sp>
      <p:sp>
        <p:nvSpPr>
          <p:cNvPr id="20" name="Content Placeholder 19"/>
          <p:cNvSpPr>
            <a:spLocks noGrp="1"/>
          </p:cNvSpPr>
          <p:nvPr>
            <p:ph sz="half" idx="2"/>
          </p:nvPr>
        </p:nvSpPr>
        <p:spPr>
          <a:xfrm>
            <a:off x="0" y="2182283"/>
            <a:ext cx="4040188" cy="3951288"/>
          </a:xfrm>
        </p:spPr>
        <p:txBody>
          <a:bodyPr>
            <a:normAutofit/>
          </a:bodyPr>
          <a:lstStyle/>
          <a:p>
            <a:pPr marL="0" indent="0" algn="r">
              <a:buNone/>
            </a:pPr>
            <a:r>
              <a:rPr lang="en-US" sz="3200" dirty="0">
                <a:latin typeface="Corbel"/>
                <a:cs typeface="Corbel"/>
              </a:rPr>
              <a:t>I can count all my bones</a:t>
            </a:r>
            <a:r>
              <a:rPr lang="en-US" sz="3200" dirty="0" smtClean="0">
                <a:latin typeface="Corbel"/>
                <a:cs typeface="Corbel"/>
              </a:rPr>
              <a:t>—</a:t>
            </a:r>
            <a:r>
              <a:rPr lang="en-US" sz="3200" u="sng" dirty="0" smtClean="0">
                <a:latin typeface="Corbel"/>
                <a:cs typeface="Corbel"/>
              </a:rPr>
              <a:t>they </a:t>
            </a:r>
            <a:r>
              <a:rPr lang="en-US" sz="3200" u="sng" dirty="0">
                <a:latin typeface="Corbel"/>
                <a:cs typeface="Corbel"/>
              </a:rPr>
              <a:t>stare and gloat over me;</a:t>
            </a:r>
          </a:p>
        </p:txBody>
      </p:sp>
      <p:sp>
        <p:nvSpPr>
          <p:cNvPr id="24" name="Text Placeholder 23"/>
          <p:cNvSpPr>
            <a:spLocks noGrp="1"/>
          </p:cNvSpPr>
          <p:nvPr>
            <p:ph type="body" sz="quarter" idx="3"/>
          </p:nvPr>
        </p:nvSpPr>
        <p:spPr>
          <a:xfrm>
            <a:off x="4187825" y="1542521"/>
            <a:ext cx="4041775" cy="639762"/>
          </a:xfrm>
        </p:spPr>
        <p:txBody>
          <a:bodyPr/>
          <a:lstStyle/>
          <a:p>
            <a:r>
              <a:rPr lang="en-US" dirty="0">
                <a:latin typeface="Corbel"/>
                <a:cs typeface="Corbel"/>
              </a:rPr>
              <a:t>Luke </a:t>
            </a:r>
            <a:r>
              <a:rPr lang="en-US" dirty="0" smtClean="0">
                <a:latin typeface="Corbel"/>
                <a:cs typeface="Corbel"/>
              </a:rPr>
              <a:t>23.35</a:t>
            </a:r>
            <a:endParaRPr lang="en-US" dirty="0">
              <a:latin typeface="Corbel"/>
              <a:cs typeface="Corbel"/>
            </a:endParaRPr>
          </a:p>
        </p:txBody>
      </p:sp>
      <p:sp>
        <p:nvSpPr>
          <p:cNvPr id="25" name="Content Placeholder 24"/>
          <p:cNvSpPr>
            <a:spLocks noGrp="1"/>
          </p:cNvSpPr>
          <p:nvPr>
            <p:ph sz="quarter" idx="4"/>
          </p:nvPr>
        </p:nvSpPr>
        <p:spPr>
          <a:xfrm>
            <a:off x="4187825" y="2182283"/>
            <a:ext cx="4041775" cy="3951288"/>
          </a:xfrm>
        </p:spPr>
        <p:txBody>
          <a:bodyPr>
            <a:noAutofit/>
          </a:bodyPr>
          <a:lstStyle/>
          <a:p>
            <a:pPr marL="0" indent="0">
              <a:buNone/>
            </a:pPr>
            <a:r>
              <a:rPr lang="en-US" sz="3200" dirty="0">
                <a:latin typeface="Corbel"/>
                <a:cs typeface="Corbel"/>
              </a:rPr>
              <a:t>And the people stood by, watching, but the rulers scoffed at him, saying, “He saved others; let him save himself, if he is the Christ of God, his Chosen One!”</a:t>
            </a:r>
          </a:p>
        </p:txBody>
      </p:sp>
    </p:spTree>
    <p:extLst>
      <p:ext uri="{BB962C8B-B14F-4D97-AF65-F5344CB8AC3E}">
        <p14:creationId xmlns:p14="http://schemas.microsoft.com/office/powerpoint/2010/main" val="162873362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a:solidFill>
                  <a:prstClr val="black"/>
                </a:solidFill>
                <a:latin typeface="Corbel"/>
                <a:cs typeface="Corbel"/>
              </a:rPr>
              <a:t>A PROPHECY Fulfilled</a:t>
            </a:r>
            <a:endParaRPr lang="en-US" b="1" dirty="0">
              <a:effectLst>
                <a:glow rad="177800">
                  <a:schemeClr val="bg1">
                    <a:alpha val="75000"/>
                  </a:schemeClr>
                </a:glow>
              </a:effectLst>
              <a:latin typeface="Corbel"/>
              <a:cs typeface="Corbel"/>
            </a:endParaRPr>
          </a:p>
        </p:txBody>
      </p:sp>
      <p:sp>
        <p:nvSpPr>
          <p:cNvPr id="23" name="Text Placeholder 22"/>
          <p:cNvSpPr>
            <a:spLocks noGrp="1"/>
          </p:cNvSpPr>
          <p:nvPr>
            <p:ph type="body" idx="1"/>
          </p:nvPr>
        </p:nvSpPr>
        <p:spPr>
          <a:xfrm>
            <a:off x="0" y="1535113"/>
            <a:ext cx="4040188" cy="639762"/>
          </a:xfrm>
        </p:spPr>
        <p:txBody>
          <a:bodyPr/>
          <a:lstStyle/>
          <a:p>
            <a:pPr algn="r"/>
            <a:r>
              <a:rPr lang="en-US" dirty="0" smtClean="0">
                <a:latin typeface="Corbel"/>
                <a:cs typeface="Corbel"/>
              </a:rPr>
              <a:t>Psalm 22.18</a:t>
            </a:r>
            <a:endParaRPr lang="en-US" dirty="0">
              <a:latin typeface="Corbel"/>
              <a:cs typeface="Corbel"/>
            </a:endParaRPr>
          </a:p>
        </p:txBody>
      </p:sp>
      <p:sp>
        <p:nvSpPr>
          <p:cNvPr id="20" name="Content Placeholder 19"/>
          <p:cNvSpPr>
            <a:spLocks noGrp="1"/>
          </p:cNvSpPr>
          <p:nvPr>
            <p:ph sz="half" idx="2"/>
          </p:nvPr>
        </p:nvSpPr>
        <p:spPr>
          <a:xfrm>
            <a:off x="0" y="2174875"/>
            <a:ext cx="4040188" cy="3951288"/>
          </a:xfrm>
        </p:spPr>
        <p:txBody>
          <a:bodyPr>
            <a:normAutofit/>
          </a:bodyPr>
          <a:lstStyle/>
          <a:p>
            <a:pPr marL="0" indent="0" algn="r">
              <a:buNone/>
            </a:pPr>
            <a:r>
              <a:rPr lang="en-US" sz="4000" dirty="0">
                <a:latin typeface="Corbel"/>
                <a:cs typeface="Corbel"/>
              </a:rPr>
              <a:t>they divide my garments among </a:t>
            </a:r>
            <a:r>
              <a:rPr lang="en-US" sz="4000" dirty="0" smtClean="0">
                <a:latin typeface="Corbel"/>
                <a:cs typeface="Corbel"/>
              </a:rPr>
              <a:t>them,</a:t>
            </a:r>
            <a:r>
              <a:rPr lang="en-US" sz="4000" dirty="0">
                <a:latin typeface="Corbel"/>
                <a:cs typeface="Corbel"/>
              </a:rPr>
              <a:t> and for my clothing they cast lots.</a:t>
            </a:r>
            <a:endParaRPr lang="en-US" sz="4000" u="sng" dirty="0">
              <a:latin typeface="Corbel"/>
              <a:cs typeface="Corbel"/>
            </a:endParaRPr>
          </a:p>
        </p:txBody>
      </p:sp>
      <p:sp>
        <p:nvSpPr>
          <p:cNvPr id="24" name="Text Placeholder 23"/>
          <p:cNvSpPr>
            <a:spLocks noGrp="1"/>
          </p:cNvSpPr>
          <p:nvPr>
            <p:ph type="body" sz="quarter" idx="3"/>
          </p:nvPr>
        </p:nvSpPr>
        <p:spPr>
          <a:xfrm>
            <a:off x="4187825" y="1535113"/>
            <a:ext cx="4041775" cy="639762"/>
          </a:xfrm>
        </p:spPr>
        <p:txBody>
          <a:bodyPr/>
          <a:lstStyle/>
          <a:p>
            <a:r>
              <a:rPr lang="en-US" dirty="0" smtClean="0">
                <a:latin typeface="Corbel"/>
                <a:cs typeface="Corbel"/>
              </a:rPr>
              <a:t>John 19.23-24</a:t>
            </a:r>
            <a:endParaRPr lang="en-US" dirty="0">
              <a:latin typeface="Corbel"/>
              <a:cs typeface="Corbel"/>
            </a:endParaRPr>
          </a:p>
        </p:txBody>
      </p:sp>
      <p:sp>
        <p:nvSpPr>
          <p:cNvPr id="6" name="Content Placeholder 19"/>
          <p:cNvSpPr>
            <a:spLocks noGrp="1"/>
          </p:cNvSpPr>
          <p:nvPr>
            <p:ph sz="half" idx="2"/>
          </p:nvPr>
        </p:nvSpPr>
        <p:spPr>
          <a:xfrm>
            <a:off x="4187824" y="2174875"/>
            <a:ext cx="3736975" cy="4564592"/>
          </a:xfrm>
        </p:spPr>
        <p:txBody>
          <a:bodyPr>
            <a:noAutofit/>
          </a:bodyPr>
          <a:lstStyle/>
          <a:p>
            <a:pPr marL="0" indent="0">
              <a:buNone/>
            </a:pPr>
            <a:r>
              <a:rPr lang="en-US" sz="2100" dirty="0"/>
              <a:t>When the soldiers had crucified Jesus, they took his garments and divided them into four parts, one part for each soldier; also his </a:t>
            </a:r>
            <a:r>
              <a:rPr lang="en-US" sz="2100" dirty="0" smtClean="0"/>
              <a:t>tunic.</a:t>
            </a:r>
            <a:r>
              <a:rPr lang="en-US" sz="2100" dirty="0"/>
              <a:t> </a:t>
            </a:r>
            <a:r>
              <a:rPr lang="en-US" sz="2100" dirty="0" smtClean="0"/>
              <a:t>But </a:t>
            </a:r>
            <a:r>
              <a:rPr lang="en-US" sz="2100" dirty="0"/>
              <a:t>the tunic was seamless, woven in one piece from top to bottom</a:t>
            </a:r>
            <a:r>
              <a:rPr lang="en-US" sz="2100" dirty="0" smtClean="0"/>
              <a:t>, so </a:t>
            </a:r>
            <a:r>
              <a:rPr lang="en-US" sz="2100" dirty="0"/>
              <a:t>they said to one another, “Let us not tear it, but cast lots for it to see whose it shall be.” This was to fulfill the Scripture which says</a:t>
            </a:r>
            <a:r>
              <a:rPr lang="en-US" sz="2100" dirty="0" smtClean="0"/>
              <a:t>, “</a:t>
            </a:r>
            <a:r>
              <a:rPr lang="en-US" sz="2100" dirty="0"/>
              <a:t>They divided my garments among them</a:t>
            </a:r>
            <a:r>
              <a:rPr lang="en-US" sz="2100" dirty="0" smtClean="0"/>
              <a:t>, and </a:t>
            </a:r>
            <a:r>
              <a:rPr lang="en-US" sz="2100" dirty="0"/>
              <a:t>for my clothing they cast lots.</a:t>
            </a:r>
            <a:r>
              <a:rPr lang="en-US" sz="2100" dirty="0" smtClean="0"/>
              <a:t>”</a:t>
            </a:r>
            <a:endParaRPr lang="en-US" sz="2100" u="sng" dirty="0">
              <a:latin typeface="Corbel"/>
              <a:cs typeface="Corbel"/>
            </a:endParaRPr>
          </a:p>
        </p:txBody>
      </p:sp>
    </p:spTree>
    <p:extLst>
      <p:ext uri="{BB962C8B-B14F-4D97-AF65-F5344CB8AC3E}">
        <p14:creationId xmlns:p14="http://schemas.microsoft.com/office/powerpoint/2010/main" val="78980738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a:solidFill>
                  <a:prstClr val="black"/>
                </a:solidFill>
                <a:latin typeface="Corbel"/>
                <a:cs typeface="Corbel"/>
              </a:rPr>
              <a:t>A PROPHECY Fulfilled</a:t>
            </a:r>
            <a:endParaRPr lang="en-US" b="1" dirty="0">
              <a:effectLst>
                <a:glow rad="177800">
                  <a:schemeClr val="bg1">
                    <a:alpha val="75000"/>
                  </a:schemeClr>
                </a:glow>
              </a:effectLst>
              <a:latin typeface="Corbel"/>
              <a:cs typeface="Corbel"/>
            </a:endParaRPr>
          </a:p>
        </p:txBody>
      </p:sp>
      <p:sp>
        <p:nvSpPr>
          <p:cNvPr id="20" name="Content Placeholder 19"/>
          <p:cNvSpPr>
            <a:spLocks noGrp="1"/>
          </p:cNvSpPr>
          <p:nvPr>
            <p:ph idx="1"/>
          </p:nvPr>
        </p:nvSpPr>
        <p:spPr>
          <a:xfrm>
            <a:off x="457201" y="1600200"/>
            <a:ext cx="7518400" cy="4525963"/>
          </a:xfrm>
        </p:spPr>
        <p:txBody>
          <a:bodyPr>
            <a:normAutofit/>
          </a:bodyPr>
          <a:lstStyle/>
          <a:p>
            <a:pPr marL="0" indent="0">
              <a:buNone/>
            </a:pPr>
            <a:r>
              <a:rPr lang="en-US" dirty="0" smtClean="0">
                <a:latin typeface="Corbel"/>
                <a:cs typeface="Corbel"/>
              </a:rPr>
              <a:t>“But </a:t>
            </a:r>
            <a:r>
              <a:rPr lang="en-US" dirty="0">
                <a:latin typeface="Corbel"/>
                <a:cs typeface="Corbel"/>
              </a:rPr>
              <a:t>you, O Lord, do not be far off</a:t>
            </a:r>
            <a:r>
              <a:rPr lang="en-US" dirty="0" smtClean="0">
                <a:latin typeface="Corbel"/>
                <a:cs typeface="Corbel"/>
              </a:rPr>
              <a:t>!</a:t>
            </a:r>
            <a:r>
              <a:rPr lang="en-US" dirty="0">
                <a:latin typeface="Corbel"/>
                <a:cs typeface="Corbel"/>
              </a:rPr>
              <a:t> </a:t>
            </a:r>
            <a:r>
              <a:rPr lang="en-US" dirty="0" smtClean="0">
                <a:latin typeface="Corbel"/>
                <a:cs typeface="Corbel"/>
              </a:rPr>
              <a:t>O </a:t>
            </a:r>
            <a:r>
              <a:rPr lang="en-US" dirty="0">
                <a:latin typeface="Corbel"/>
                <a:cs typeface="Corbel"/>
              </a:rPr>
              <a:t>you my help, come quickly to my aid</a:t>
            </a:r>
            <a:r>
              <a:rPr lang="en-US" dirty="0" smtClean="0">
                <a:latin typeface="Corbel"/>
                <a:cs typeface="Corbel"/>
              </a:rPr>
              <a:t>!</a:t>
            </a:r>
            <a:r>
              <a:rPr lang="en-US" b="1" dirty="0">
                <a:latin typeface="Corbel"/>
                <a:cs typeface="Corbel"/>
              </a:rPr>
              <a:t> </a:t>
            </a:r>
            <a:r>
              <a:rPr lang="en-US" dirty="0" smtClean="0">
                <a:latin typeface="Corbel"/>
                <a:cs typeface="Corbel"/>
              </a:rPr>
              <a:t>Deliver </a:t>
            </a:r>
            <a:r>
              <a:rPr lang="en-US" dirty="0">
                <a:latin typeface="Corbel"/>
                <a:cs typeface="Corbel"/>
              </a:rPr>
              <a:t>my soul from the sword</a:t>
            </a:r>
            <a:r>
              <a:rPr lang="en-US" dirty="0" smtClean="0">
                <a:latin typeface="Corbel"/>
                <a:cs typeface="Corbel"/>
              </a:rPr>
              <a:t>,</a:t>
            </a:r>
            <a:r>
              <a:rPr lang="en-US" dirty="0">
                <a:latin typeface="Corbel"/>
                <a:cs typeface="Corbel"/>
              </a:rPr>
              <a:t> my precious life from the power of the dog</a:t>
            </a:r>
            <a:r>
              <a:rPr lang="en-US" dirty="0" smtClean="0">
                <a:latin typeface="Corbel"/>
                <a:cs typeface="Corbel"/>
              </a:rPr>
              <a:t>! Save </a:t>
            </a:r>
            <a:r>
              <a:rPr lang="en-US" dirty="0">
                <a:latin typeface="Corbel"/>
                <a:cs typeface="Corbel"/>
              </a:rPr>
              <a:t>me from the mouth of the lion</a:t>
            </a:r>
            <a:r>
              <a:rPr lang="en-US" dirty="0" smtClean="0">
                <a:latin typeface="Corbel"/>
                <a:cs typeface="Corbel"/>
              </a:rPr>
              <a:t>! You </a:t>
            </a:r>
            <a:r>
              <a:rPr lang="en-US" dirty="0">
                <a:latin typeface="Corbel"/>
                <a:cs typeface="Corbel"/>
              </a:rPr>
              <a:t>have </a:t>
            </a:r>
            <a:r>
              <a:rPr lang="en-US" dirty="0" smtClean="0">
                <a:latin typeface="Corbel"/>
                <a:cs typeface="Corbel"/>
              </a:rPr>
              <a:t>rescued </a:t>
            </a:r>
            <a:r>
              <a:rPr lang="en-US" dirty="0">
                <a:latin typeface="Corbel"/>
                <a:cs typeface="Corbel"/>
              </a:rPr>
              <a:t>me from the horns of the wild oxen</a:t>
            </a:r>
            <a:r>
              <a:rPr lang="en-US" dirty="0" smtClean="0">
                <a:latin typeface="Corbel"/>
                <a:cs typeface="Corbel"/>
              </a:rPr>
              <a:t>! </a:t>
            </a:r>
            <a:r>
              <a:rPr lang="en-US" dirty="0">
                <a:latin typeface="Corbel"/>
                <a:cs typeface="Corbel"/>
              </a:rPr>
              <a:t>I will tell of your name to my brothers; in the midst of the congregation I will praise you</a:t>
            </a:r>
            <a:r>
              <a:rPr lang="en-US" dirty="0" smtClean="0">
                <a:latin typeface="Corbel"/>
                <a:cs typeface="Corbel"/>
              </a:rPr>
              <a:t>:” Psalm 22.19-22</a:t>
            </a:r>
            <a:endParaRPr lang="en-US" dirty="0">
              <a:latin typeface="Corbel"/>
              <a:cs typeface="Corbel"/>
            </a:endParaRPr>
          </a:p>
        </p:txBody>
      </p:sp>
    </p:spTree>
    <p:extLst>
      <p:ext uri="{BB962C8B-B14F-4D97-AF65-F5344CB8AC3E}">
        <p14:creationId xmlns:p14="http://schemas.microsoft.com/office/powerpoint/2010/main" val="55496651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a:solidFill>
                  <a:prstClr val="black"/>
                </a:solidFill>
                <a:latin typeface="Corbel"/>
                <a:cs typeface="Corbel"/>
              </a:rPr>
              <a:t>A PROPHECY Fulfilled</a:t>
            </a:r>
            <a:endParaRPr lang="en-US" b="1" dirty="0">
              <a:effectLst>
                <a:glow rad="177800">
                  <a:schemeClr val="bg1">
                    <a:alpha val="75000"/>
                  </a:schemeClr>
                </a:glow>
              </a:effectLst>
              <a:latin typeface="Cambria"/>
              <a:cs typeface="Cambria"/>
            </a:endParaRPr>
          </a:p>
        </p:txBody>
      </p:sp>
      <p:sp>
        <p:nvSpPr>
          <p:cNvPr id="20" name="Content Placeholder 19"/>
          <p:cNvSpPr>
            <a:spLocks noGrp="1"/>
          </p:cNvSpPr>
          <p:nvPr>
            <p:ph idx="1"/>
          </p:nvPr>
        </p:nvSpPr>
        <p:spPr>
          <a:xfrm>
            <a:off x="457200" y="1600200"/>
            <a:ext cx="7399867" cy="4525963"/>
          </a:xfrm>
        </p:spPr>
        <p:txBody>
          <a:bodyPr>
            <a:normAutofit/>
          </a:bodyPr>
          <a:lstStyle/>
          <a:p>
            <a:pPr marL="0" indent="0">
              <a:buNone/>
            </a:pPr>
            <a:r>
              <a:rPr lang="en-US" sz="3600" dirty="0" smtClean="0">
                <a:latin typeface="Corbel"/>
                <a:cs typeface="Corbel"/>
              </a:rPr>
              <a:t>“You </a:t>
            </a:r>
            <a:r>
              <a:rPr lang="en-US" sz="3600" dirty="0">
                <a:latin typeface="Corbel"/>
                <a:cs typeface="Corbel"/>
              </a:rPr>
              <a:t>who fear the Lord, praise him</a:t>
            </a:r>
            <a:r>
              <a:rPr lang="en-US" sz="3600" dirty="0" smtClean="0">
                <a:latin typeface="Corbel"/>
                <a:cs typeface="Corbel"/>
              </a:rPr>
              <a:t>!</a:t>
            </a:r>
            <a:r>
              <a:rPr lang="en-US" sz="3600" dirty="0">
                <a:latin typeface="Corbel"/>
                <a:cs typeface="Corbel"/>
              </a:rPr>
              <a:t> </a:t>
            </a:r>
            <a:r>
              <a:rPr lang="en-US" sz="3600" dirty="0" smtClean="0">
                <a:latin typeface="Corbel"/>
                <a:cs typeface="Corbel"/>
              </a:rPr>
              <a:t>All </a:t>
            </a:r>
            <a:r>
              <a:rPr lang="en-US" sz="3600" dirty="0">
                <a:latin typeface="Corbel"/>
                <a:cs typeface="Corbel"/>
              </a:rPr>
              <a:t>you offspring of Jacob, glorify him</a:t>
            </a:r>
            <a:r>
              <a:rPr lang="en-US" sz="3600" dirty="0" smtClean="0">
                <a:latin typeface="Corbel"/>
                <a:cs typeface="Corbel"/>
              </a:rPr>
              <a:t>,</a:t>
            </a:r>
            <a:r>
              <a:rPr lang="en-US" sz="3600" dirty="0">
                <a:latin typeface="Corbel"/>
                <a:cs typeface="Corbel"/>
              </a:rPr>
              <a:t> </a:t>
            </a:r>
            <a:r>
              <a:rPr lang="en-US" sz="3600" dirty="0" smtClean="0">
                <a:latin typeface="Corbel"/>
                <a:cs typeface="Corbel"/>
              </a:rPr>
              <a:t>and </a:t>
            </a:r>
            <a:r>
              <a:rPr lang="en-US" sz="3600" dirty="0">
                <a:latin typeface="Corbel"/>
                <a:cs typeface="Corbel"/>
              </a:rPr>
              <a:t>stand in awe of him, all you offspring of Israel</a:t>
            </a:r>
            <a:r>
              <a:rPr lang="en-US" sz="3600" dirty="0" smtClean="0">
                <a:latin typeface="Corbel"/>
                <a:cs typeface="Corbel"/>
              </a:rPr>
              <a:t>! </a:t>
            </a:r>
            <a:r>
              <a:rPr lang="en-US" sz="3600" dirty="0">
                <a:latin typeface="Corbel"/>
                <a:cs typeface="Corbel"/>
              </a:rPr>
              <a:t>For he has not despised or abhorred the affliction of the afflicted, and he has not hidden his face from him, but has heard, when he cried to </a:t>
            </a:r>
            <a:r>
              <a:rPr lang="en-US" sz="3600" dirty="0" smtClean="0">
                <a:latin typeface="Corbel"/>
                <a:cs typeface="Corbel"/>
              </a:rPr>
              <a:t>him.” Psalm 22.23-24</a:t>
            </a:r>
            <a:endParaRPr lang="en-US" sz="3600" dirty="0">
              <a:latin typeface="Corbel"/>
              <a:cs typeface="Corbel"/>
            </a:endParaRPr>
          </a:p>
        </p:txBody>
      </p:sp>
    </p:spTree>
    <p:extLst>
      <p:ext uri="{BB962C8B-B14F-4D97-AF65-F5344CB8AC3E}">
        <p14:creationId xmlns:p14="http://schemas.microsoft.com/office/powerpoint/2010/main" val="219658725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smtClean="0">
                <a:solidFill>
                  <a:prstClr val="black"/>
                </a:solidFill>
                <a:latin typeface="Corbel"/>
                <a:cs typeface="Corbel"/>
              </a:rPr>
              <a:t>Why Did Jesus Ask This Question?</a:t>
            </a:r>
            <a:endParaRPr lang="en-US" sz="4000" b="1" dirty="0">
              <a:effectLst/>
              <a:latin typeface="Corbel"/>
              <a:cs typeface="Corbel"/>
            </a:endParaRPr>
          </a:p>
        </p:txBody>
      </p:sp>
      <p:sp>
        <p:nvSpPr>
          <p:cNvPr id="20" name="Content Placeholder 19"/>
          <p:cNvSpPr>
            <a:spLocks noGrp="1"/>
          </p:cNvSpPr>
          <p:nvPr>
            <p:ph idx="1"/>
          </p:nvPr>
        </p:nvSpPr>
        <p:spPr>
          <a:xfrm>
            <a:off x="457199" y="1600200"/>
            <a:ext cx="7721602" cy="5257800"/>
          </a:xfrm>
        </p:spPr>
        <p:txBody>
          <a:bodyPr>
            <a:normAutofit/>
          </a:bodyPr>
          <a:lstStyle/>
          <a:p>
            <a:pPr marL="0" indent="0">
              <a:spcBef>
                <a:spcPts val="0"/>
              </a:spcBef>
              <a:buNone/>
            </a:pPr>
            <a:r>
              <a:rPr lang="en-US" b="1" dirty="0">
                <a:latin typeface="Corbel"/>
                <a:cs typeface="Corbel"/>
              </a:rPr>
              <a:t>Was Jesus </a:t>
            </a:r>
            <a:r>
              <a:rPr lang="en-US" b="1" dirty="0" smtClean="0">
                <a:latin typeface="Corbel"/>
                <a:cs typeface="Corbel"/>
              </a:rPr>
              <a:t>ignorant of </a:t>
            </a:r>
            <a:r>
              <a:rPr lang="en-US" b="1" dirty="0">
                <a:latin typeface="Corbel"/>
                <a:cs typeface="Corbel"/>
              </a:rPr>
              <a:t>what was happening to Him</a:t>
            </a:r>
            <a:r>
              <a:rPr lang="en-US" b="1" dirty="0" smtClean="0">
                <a:latin typeface="Corbel"/>
                <a:cs typeface="Corbel"/>
              </a:rPr>
              <a:t>?</a:t>
            </a:r>
          </a:p>
          <a:p>
            <a:pPr marL="0" indent="0">
              <a:spcBef>
                <a:spcPts val="0"/>
              </a:spcBef>
              <a:buNone/>
            </a:pPr>
            <a:endParaRPr lang="en-US" b="1" dirty="0" smtClean="0">
              <a:latin typeface="Corbel"/>
              <a:cs typeface="Corbel"/>
            </a:endParaRPr>
          </a:p>
          <a:p>
            <a:pPr marL="400050" lvl="1" indent="0">
              <a:spcBef>
                <a:spcPts val="0"/>
              </a:spcBef>
              <a:buNone/>
            </a:pPr>
            <a:r>
              <a:rPr lang="en-US" b="1" dirty="0" smtClean="0">
                <a:latin typeface="Corbel"/>
                <a:cs typeface="Corbel"/>
              </a:rPr>
              <a:t>“Then </a:t>
            </a:r>
            <a:r>
              <a:rPr lang="en-US" b="1" dirty="0">
                <a:latin typeface="Corbel"/>
                <a:cs typeface="Corbel"/>
              </a:rPr>
              <a:t>Jesus, knowing all that would happen to him, came forward and said to them, </a:t>
            </a:r>
            <a:r>
              <a:rPr lang="en-US" b="1" dirty="0" smtClean="0">
                <a:latin typeface="Corbel"/>
                <a:cs typeface="Corbel"/>
              </a:rPr>
              <a:t>‘Whom </a:t>
            </a:r>
            <a:r>
              <a:rPr lang="en-US" b="1" dirty="0">
                <a:latin typeface="Corbel"/>
                <a:cs typeface="Corbel"/>
              </a:rPr>
              <a:t>do you seek</a:t>
            </a:r>
            <a:r>
              <a:rPr lang="en-US" b="1" dirty="0" smtClean="0">
                <a:latin typeface="Corbel"/>
                <a:cs typeface="Corbel"/>
              </a:rPr>
              <a:t>?’” John 18.4</a:t>
            </a:r>
          </a:p>
          <a:p>
            <a:pPr marL="400050" lvl="1" indent="0">
              <a:spcBef>
                <a:spcPts val="0"/>
              </a:spcBef>
              <a:buNone/>
            </a:pPr>
            <a:endParaRPr lang="en-US" b="1" dirty="0">
              <a:latin typeface="Corbel"/>
              <a:cs typeface="Corbel"/>
            </a:endParaRPr>
          </a:p>
          <a:p>
            <a:pPr marL="400050" lvl="1" indent="0">
              <a:spcBef>
                <a:spcPts val="0"/>
              </a:spcBef>
              <a:buNone/>
            </a:pPr>
            <a:r>
              <a:rPr lang="en-US" b="1" dirty="0">
                <a:latin typeface="Corbel"/>
                <a:cs typeface="Corbel"/>
              </a:rPr>
              <a:t>“After this, Jesus, knowing that all was now finished, said (to fulfill the Scripture), “I thirst.</a:t>
            </a:r>
            <a:r>
              <a:rPr lang="en-US" b="1" dirty="0" smtClean="0">
                <a:latin typeface="Corbel"/>
                <a:cs typeface="Corbel"/>
              </a:rPr>
              <a:t>” John 19.28</a:t>
            </a:r>
          </a:p>
        </p:txBody>
      </p:sp>
    </p:spTree>
    <p:extLst>
      <p:ext uri="{BB962C8B-B14F-4D97-AF65-F5344CB8AC3E}">
        <p14:creationId xmlns:p14="http://schemas.microsoft.com/office/powerpoint/2010/main" val="17826736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2" end="2"/>
                                            </p:txEl>
                                          </p:spTgt>
                                        </p:tgtEl>
                                        <p:attrNameLst>
                                          <p:attrName>style.visibility</p:attrName>
                                        </p:attrNameLst>
                                      </p:cBhvr>
                                      <p:to>
                                        <p:strVal val="visible"/>
                                      </p:to>
                                    </p:set>
                                    <p:animEffect transition="in" filter="fade">
                                      <p:cBhvr>
                                        <p:cTn id="12" dur="500"/>
                                        <p:tgtEl>
                                          <p:spTgt spid="2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4" end="4"/>
                                            </p:txEl>
                                          </p:spTgt>
                                        </p:tgtEl>
                                        <p:attrNameLst>
                                          <p:attrName>style.visibility</p:attrName>
                                        </p:attrNameLst>
                                      </p:cBhvr>
                                      <p:to>
                                        <p:strVal val="visible"/>
                                      </p:to>
                                    </p:set>
                                    <p:animEffect transition="in" filter="fade">
                                      <p:cBhvr>
                                        <p:cTn id="17" dur="500"/>
                                        <p:tgtEl>
                                          <p:spTgt spid="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prstClr val="black"/>
                </a:solidFill>
                <a:latin typeface="Corbel"/>
                <a:cs typeface="Corbel"/>
              </a:rPr>
              <a:t>Why Did Jesus Ask This Question?</a:t>
            </a:r>
            <a:endParaRPr lang="en-US" dirty="0">
              <a:effectLst>
                <a:glow rad="101600">
                  <a:schemeClr val="bg1">
                    <a:alpha val="75000"/>
                  </a:schemeClr>
                </a:glow>
              </a:effectLst>
              <a:latin typeface="Corbel"/>
              <a:cs typeface="Corbel"/>
            </a:endParaRPr>
          </a:p>
        </p:txBody>
      </p:sp>
      <p:sp>
        <p:nvSpPr>
          <p:cNvPr id="6" name="Subtitle 5"/>
          <p:cNvSpPr>
            <a:spLocks noGrp="1"/>
          </p:cNvSpPr>
          <p:nvPr>
            <p:ph idx="1"/>
          </p:nvPr>
        </p:nvSpPr>
        <p:spPr>
          <a:xfrm>
            <a:off x="457200" y="1600200"/>
            <a:ext cx="7349067" cy="4525963"/>
          </a:xfrm>
        </p:spPr>
        <p:txBody>
          <a:bodyPr>
            <a:noAutofit/>
          </a:bodyPr>
          <a:lstStyle/>
          <a:p>
            <a:pPr marL="0" indent="0">
              <a:spcBef>
                <a:spcPts val="0"/>
              </a:spcBef>
              <a:buNone/>
            </a:pPr>
            <a:r>
              <a:rPr lang="en-US" sz="2800" b="1" dirty="0">
                <a:effectLst/>
                <a:latin typeface="Corbel"/>
                <a:cs typeface="Corbel"/>
              </a:rPr>
              <a:t>He </a:t>
            </a:r>
            <a:r>
              <a:rPr lang="en-US" sz="2800" b="1" dirty="0" smtClean="0">
                <a:effectLst/>
                <a:latin typeface="Corbel"/>
                <a:cs typeface="Corbel"/>
              </a:rPr>
              <a:t>KNEW about </a:t>
            </a:r>
            <a:r>
              <a:rPr lang="en-US" sz="2800" b="1" dirty="0">
                <a:effectLst/>
                <a:latin typeface="Corbel"/>
                <a:cs typeface="Corbel"/>
              </a:rPr>
              <a:t>Psalm 22 long before He came to </a:t>
            </a:r>
            <a:r>
              <a:rPr lang="en-US" sz="2800" b="1" dirty="0" smtClean="0">
                <a:effectLst/>
                <a:latin typeface="Corbel"/>
                <a:cs typeface="Corbel"/>
              </a:rPr>
              <a:t>earth, John 1.1</a:t>
            </a:r>
          </a:p>
          <a:p>
            <a:pPr marL="0" indent="0">
              <a:spcBef>
                <a:spcPts val="0"/>
              </a:spcBef>
              <a:buNone/>
            </a:pPr>
            <a:endParaRPr lang="en-US" sz="2800" b="1" dirty="0">
              <a:effectLst/>
              <a:latin typeface="Corbel"/>
              <a:cs typeface="Corbel"/>
            </a:endParaRPr>
          </a:p>
          <a:p>
            <a:pPr marL="0" indent="0">
              <a:spcBef>
                <a:spcPts val="0"/>
              </a:spcBef>
              <a:buNone/>
            </a:pPr>
            <a:r>
              <a:rPr lang="en-US" sz="2800" b="1" dirty="0">
                <a:effectLst/>
                <a:latin typeface="Corbel"/>
                <a:cs typeface="Corbel"/>
              </a:rPr>
              <a:t>He </a:t>
            </a:r>
            <a:r>
              <a:rPr lang="en-US" sz="2800" b="1" dirty="0" smtClean="0">
                <a:effectLst/>
                <a:latin typeface="Corbel"/>
                <a:cs typeface="Corbel"/>
              </a:rPr>
              <a:t>INSPIRED David </a:t>
            </a:r>
            <a:r>
              <a:rPr lang="en-US" sz="2800" b="1" dirty="0">
                <a:effectLst/>
                <a:latin typeface="Corbel"/>
                <a:cs typeface="Corbel"/>
              </a:rPr>
              <a:t>to write Psalm </a:t>
            </a:r>
            <a:r>
              <a:rPr lang="en-US" sz="2800" b="1" dirty="0" smtClean="0">
                <a:effectLst/>
                <a:latin typeface="Corbel"/>
                <a:cs typeface="Corbel"/>
              </a:rPr>
              <a:t>22.</a:t>
            </a:r>
          </a:p>
          <a:p>
            <a:pPr marL="0" indent="0">
              <a:spcBef>
                <a:spcPts val="0"/>
              </a:spcBef>
              <a:buNone/>
            </a:pPr>
            <a:endParaRPr lang="en-US" sz="2800" b="1" dirty="0" smtClean="0">
              <a:effectLst/>
              <a:latin typeface="Corbel"/>
              <a:cs typeface="Corbel"/>
            </a:endParaRPr>
          </a:p>
          <a:p>
            <a:pPr marL="0" indent="0">
              <a:spcBef>
                <a:spcPts val="0"/>
              </a:spcBef>
              <a:buNone/>
            </a:pPr>
            <a:r>
              <a:rPr lang="en-US" sz="2800" b="1" dirty="0" smtClean="0">
                <a:effectLst/>
                <a:latin typeface="Corbel"/>
                <a:cs typeface="Corbel"/>
              </a:rPr>
              <a:t>His PURPOSE was </a:t>
            </a:r>
            <a:r>
              <a:rPr lang="en-US" sz="2800" b="1" dirty="0">
                <a:effectLst/>
                <a:latin typeface="Corbel"/>
                <a:cs typeface="Corbel"/>
              </a:rPr>
              <a:t>to call attention to the fact that His </a:t>
            </a:r>
            <a:r>
              <a:rPr lang="en-US" sz="2800" b="1" dirty="0" smtClean="0">
                <a:effectLst/>
                <a:latin typeface="Corbel"/>
                <a:cs typeface="Corbel"/>
              </a:rPr>
              <a:t>enemies were </a:t>
            </a:r>
            <a:r>
              <a:rPr lang="en-US" sz="2800" b="1" dirty="0">
                <a:effectLst/>
                <a:latin typeface="Corbel"/>
                <a:cs typeface="Corbel"/>
              </a:rPr>
              <a:t>fulfilling the </a:t>
            </a:r>
            <a:r>
              <a:rPr lang="en-US" sz="2800" b="1" dirty="0" smtClean="0">
                <a:effectLst/>
                <a:latin typeface="Corbel"/>
                <a:cs typeface="Corbel"/>
              </a:rPr>
              <a:t>prophecy, </a:t>
            </a:r>
            <a:r>
              <a:rPr lang="en-US" sz="2800" b="1" dirty="0" smtClean="0">
                <a:effectLst/>
                <a:latin typeface="Corbel"/>
                <a:cs typeface="Corbel"/>
              </a:rPr>
              <a:t>Acts </a:t>
            </a:r>
            <a:r>
              <a:rPr lang="en-US" sz="2800" b="1" dirty="0" smtClean="0">
                <a:effectLst/>
                <a:latin typeface="Corbel"/>
                <a:cs typeface="Corbel"/>
              </a:rPr>
              <a:t>13.27</a:t>
            </a:r>
          </a:p>
        </p:txBody>
      </p:sp>
    </p:spTree>
    <p:extLst>
      <p:ext uri="{BB962C8B-B14F-4D97-AF65-F5344CB8AC3E}">
        <p14:creationId xmlns:p14="http://schemas.microsoft.com/office/powerpoint/2010/main" val="16559713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800" b="1" dirty="0" smtClean="0">
                <a:solidFill>
                  <a:srgbClr val="000000"/>
                </a:solidFill>
                <a:latin typeface="Corbel"/>
                <a:cs typeface="Corbel"/>
              </a:rPr>
              <a:t>“stricken, smitten by God, and afflicted”</a:t>
            </a:r>
            <a:endParaRPr lang="en-US" sz="2800" b="1" dirty="0">
              <a:solidFill>
                <a:srgbClr val="000000"/>
              </a:solidFill>
              <a:latin typeface="Corbel"/>
              <a:cs typeface="Corbel"/>
            </a:endParaRPr>
          </a:p>
        </p:txBody>
      </p:sp>
      <p:sp>
        <p:nvSpPr>
          <p:cNvPr id="5" name="Content Placeholder 4"/>
          <p:cNvSpPr>
            <a:spLocks noGrp="1"/>
          </p:cNvSpPr>
          <p:nvPr>
            <p:ph idx="1"/>
          </p:nvPr>
        </p:nvSpPr>
        <p:spPr>
          <a:xfrm>
            <a:off x="457200" y="1600200"/>
            <a:ext cx="7349067" cy="4525963"/>
          </a:xfrm>
        </p:spPr>
        <p:txBody>
          <a:bodyPr>
            <a:noAutofit/>
          </a:bodyPr>
          <a:lstStyle/>
          <a:p>
            <a:pPr marL="0" indent="0">
              <a:spcBef>
                <a:spcPts val="1200"/>
              </a:spcBef>
              <a:buNone/>
            </a:pPr>
            <a:r>
              <a:rPr lang="en-US" sz="2800" b="1" dirty="0" smtClean="0">
                <a:solidFill>
                  <a:srgbClr val="000000"/>
                </a:solidFill>
                <a:latin typeface="Corbel"/>
                <a:cs typeface="Corbel"/>
              </a:rPr>
              <a:t>“He </a:t>
            </a:r>
            <a:r>
              <a:rPr lang="en-US" sz="2800" b="1" dirty="0">
                <a:solidFill>
                  <a:srgbClr val="000000"/>
                </a:solidFill>
                <a:latin typeface="Corbel"/>
                <a:cs typeface="Corbel"/>
              </a:rPr>
              <a:t>was despised and </a:t>
            </a:r>
            <a:r>
              <a:rPr lang="en-US" sz="2800" b="1" dirty="0" smtClean="0">
                <a:solidFill>
                  <a:srgbClr val="000000"/>
                </a:solidFill>
                <a:latin typeface="Corbel"/>
                <a:cs typeface="Corbel"/>
              </a:rPr>
              <a:t>rejected</a:t>
            </a:r>
            <a:r>
              <a:rPr lang="en-US" sz="2800" b="1" dirty="0">
                <a:solidFill>
                  <a:srgbClr val="000000"/>
                </a:solidFill>
                <a:latin typeface="Corbel"/>
                <a:cs typeface="Corbel"/>
              </a:rPr>
              <a:t> </a:t>
            </a:r>
            <a:r>
              <a:rPr lang="en-US" sz="2800" b="1" dirty="0" smtClean="0">
                <a:solidFill>
                  <a:srgbClr val="000000"/>
                </a:solidFill>
                <a:latin typeface="Corbel"/>
                <a:cs typeface="Corbel"/>
              </a:rPr>
              <a:t>by </a:t>
            </a:r>
            <a:r>
              <a:rPr lang="en-US" sz="2800" b="1" u="sng" dirty="0" smtClean="0">
                <a:solidFill>
                  <a:srgbClr val="000000"/>
                </a:solidFill>
                <a:latin typeface="Corbel"/>
                <a:cs typeface="Corbel"/>
              </a:rPr>
              <a:t>men</a:t>
            </a:r>
            <a:r>
              <a:rPr lang="en-US" sz="2800" b="1" dirty="0" smtClean="0">
                <a:solidFill>
                  <a:srgbClr val="000000"/>
                </a:solidFill>
                <a:latin typeface="Corbel"/>
                <a:cs typeface="Corbel"/>
              </a:rPr>
              <a:t>…”</a:t>
            </a:r>
            <a:endParaRPr lang="en-US" sz="2800" b="1" dirty="0">
              <a:solidFill>
                <a:srgbClr val="000000"/>
              </a:solidFill>
              <a:latin typeface="Corbel"/>
              <a:cs typeface="Corbel"/>
            </a:endParaRPr>
          </a:p>
          <a:p>
            <a:pPr marL="0" indent="0">
              <a:lnSpc>
                <a:spcPct val="125000"/>
              </a:lnSpc>
              <a:spcBef>
                <a:spcPts val="1200"/>
              </a:spcBef>
              <a:buNone/>
            </a:pPr>
            <a:r>
              <a:rPr lang="en-US" sz="2800" b="1" dirty="0" smtClean="0">
                <a:solidFill>
                  <a:srgbClr val="000000"/>
                </a:solidFill>
                <a:latin typeface="Corbel"/>
                <a:cs typeface="Corbel"/>
              </a:rPr>
              <a:t>“…as </a:t>
            </a:r>
            <a:r>
              <a:rPr lang="en-US" sz="2800" b="1" dirty="0">
                <a:solidFill>
                  <a:srgbClr val="000000"/>
                </a:solidFill>
                <a:latin typeface="Corbel"/>
                <a:cs typeface="Corbel"/>
              </a:rPr>
              <a:t>one from whom </a:t>
            </a:r>
            <a:r>
              <a:rPr lang="en-US" sz="2800" b="1" u="sng" dirty="0">
                <a:solidFill>
                  <a:srgbClr val="000000"/>
                </a:solidFill>
                <a:latin typeface="Corbel"/>
                <a:cs typeface="Corbel"/>
              </a:rPr>
              <a:t>men</a:t>
            </a:r>
            <a:r>
              <a:rPr lang="en-US" sz="2800" b="1" dirty="0">
                <a:solidFill>
                  <a:srgbClr val="000000"/>
                </a:solidFill>
                <a:latin typeface="Corbel"/>
                <a:cs typeface="Corbel"/>
              </a:rPr>
              <a:t> hide their </a:t>
            </a:r>
            <a:r>
              <a:rPr lang="en-US" sz="2800" b="1" dirty="0" smtClean="0">
                <a:solidFill>
                  <a:srgbClr val="000000"/>
                </a:solidFill>
                <a:latin typeface="Corbel"/>
                <a:cs typeface="Corbel"/>
              </a:rPr>
              <a:t>faces…”</a:t>
            </a:r>
          </a:p>
          <a:p>
            <a:pPr marL="0" indent="0">
              <a:lnSpc>
                <a:spcPct val="125000"/>
              </a:lnSpc>
              <a:spcBef>
                <a:spcPts val="1200"/>
              </a:spcBef>
              <a:buNone/>
            </a:pPr>
            <a:r>
              <a:rPr lang="en-US" sz="2800" b="1" dirty="0" smtClean="0">
                <a:solidFill>
                  <a:srgbClr val="000000"/>
                </a:solidFill>
                <a:latin typeface="Corbel"/>
                <a:cs typeface="Corbel"/>
              </a:rPr>
              <a:t>“…he </a:t>
            </a:r>
            <a:r>
              <a:rPr lang="en-US" sz="2800" b="1" dirty="0">
                <a:solidFill>
                  <a:srgbClr val="000000"/>
                </a:solidFill>
                <a:latin typeface="Corbel"/>
                <a:cs typeface="Corbel"/>
              </a:rPr>
              <a:t>was despised, and </a:t>
            </a:r>
            <a:r>
              <a:rPr lang="en-US" sz="2800" b="1" u="sng" dirty="0">
                <a:solidFill>
                  <a:srgbClr val="000000"/>
                </a:solidFill>
                <a:latin typeface="Corbel"/>
                <a:cs typeface="Corbel"/>
              </a:rPr>
              <a:t>we</a:t>
            </a:r>
            <a:r>
              <a:rPr lang="en-US" sz="2800" b="1" dirty="0">
                <a:solidFill>
                  <a:srgbClr val="000000"/>
                </a:solidFill>
                <a:latin typeface="Corbel"/>
                <a:cs typeface="Corbel"/>
              </a:rPr>
              <a:t> esteemed him </a:t>
            </a:r>
            <a:r>
              <a:rPr lang="en-US" sz="2800" b="1" dirty="0" smtClean="0">
                <a:solidFill>
                  <a:srgbClr val="000000"/>
                </a:solidFill>
                <a:latin typeface="Corbel"/>
                <a:cs typeface="Corbel"/>
              </a:rPr>
              <a:t>not.”</a:t>
            </a:r>
          </a:p>
          <a:p>
            <a:pPr marL="0" indent="0">
              <a:lnSpc>
                <a:spcPct val="125000"/>
              </a:lnSpc>
              <a:spcBef>
                <a:spcPts val="1200"/>
              </a:spcBef>
              <a:buNone/>
            </a:pPr>
            <a:r>
              <a:rPr lang="en-US" sz="2800" b="1" dirty="0" smtClean="0">
                <a:solidFill>
                  <a:srgbClr val="000000"/>
                </a:solidFill>
                <a:latin typeface="Corbel"/>
                <a:cs typeface="Corbel"/>
              </a:rPr>
              <a:t>“…yet </a:t>
            </a:r>
            <a:r>
              <a:rPr lang="en-US" sz="2800" b="1" u="sng" dirty="0">
                <a:solidFill>
                  <a:srgbClr val="000000"/>
                </a:solidFill>
                <a:latin typeface="Corbel"/>
                <a:cs typeface="Corbel"/>
              </a:rPr>
              <a:t>we</a:t>
            </a:r>
            <a:r>
              <a:rPr lang="en-US" sz="2800" b="1" dirty="0">
                <a:solidFill>
                  <a:srgbClr val="000000"/>
                </a:solidFill>
                <a:latin typeface="Corbel"/>
                <a:cs typeface="Corbel"/>
              </a:rPr>
              <a:t> esteemed him stricken</a:t>
            </a:r>
            <a:r>
              <a:rPr lang="en-US" sz="2800" b="1" dirty="0" smtClean="0">
                <a:solidFill>
                  <a:srgbClr val="000000"/>
                </a:solidFill>
                <a:latin typeface="Corbel"/>
                <a:cs typeface="Corbel"/>
              </a:rPr>
              <a:t>, smitten </a:t>
            </a:r>
            <a:r>
              <a:rPr lang="en-US" sz="2800" b="1" dirty="0">
                <a:solidFill>
                  <a:srgbClr val="000000"/>
                </a:solidFill>
                <a:latin typeface="Corbel"/>
                <a:cs typeface="Corbel"/>
              </a:rPr>
              <a:t>by God, and afflicted</a:t>
            </a:r>
            <a:r>
              <a:rPr lang="en-US" sz="2800" b="1" dirty="0" smtClean="0">
                <a:solidFill>
                  <a:srgbClr val="000000"/>
                </a:solidFill>
                <a:latin typeface="Corbel"/>
                <a:cs typeface="Corbel"/>
              </a:rPr>
              <a:t>.”</a:t>
            </a:r>
          </a:p>
          <a:p>
            <a:pPr marL="0" indent="0">
              <a:lnSpc>
                <a:spcPct val="25000"/>
              </a:lnSpc>
              <a:spcBef>
                <a:spcPts val="0"/>
              </a:spcBef>
              <a:buNone/>
            </a:pPr>
            <a:endParaRPr lang="en-US" sz="2800" b="1" dirty="0">
              <a:solidFill>
                <a:srgbClr val="000000"/>
              </a:solidFill>
              <a:latin typeface="Corbel"/>
              <a:cs typeface="Corbel"/>
            </a:endParaRPr>
          </a:p>
          <a:p>
            <a:pPr marL="0" indent="0">
              <a:lnSpc>
                <a:spcPct val="125000"/>
              </a:lnSpc>
              <a:spcBef>
                <a:spcPts val="1200"/>
              </a:spcBef>
              <a:buNone/>
            </a:pPr>
            <a:r>
              <a:rPr lang="en-US" sz="2800" b="1" dirty="0" smtClean="0">
                <a:solidFill>
                  <a:srgbClr val="000000"/>
                </a:solidFill>
                <a:latin typeface="Corbel"/>
                <a:cs typeface="Corbel"/>
              </a:rPr>
              <a:t>Man</a:t>
            </a:r>
            <a:r>
              <a:rPr lang="en-US" sz="2800" b="1" dirty="0" smtClean="0">
                <a:solidFill>
                  <a:srgbClr val="000000"/>
                </a:solidFill>
                <a:latin typeface="Corbel"/>
                <a:cs typeface="Corbel"/>
              </a:rPr>
              <a:t> </a:t>
            </a:r>
            <a:r>
              <a:rPr lang="en-US" sz="2800" b="1" dirty="0" smtClean="0">
                <a:solidFill>
                  <a:srgbClr val="000000"/>
                </a:solidFill>
                <a:latin typeface="Corbel"/>
                <a:cs typeface="Corbel"/>
              </a:rPr>
              <a:t>despised, rejected, punished and forsook Jesus!</a:t>
            </a:r>
          </a:p>
        </p:txBody>
      </p:sp>
    </p:spTree>
    <p:extLst>
      <p:ext uri="{BB962C8B-B14F-4D97-AF65-F5344CB8AC3E}">
        <p14:creationId xmlns:p14="http://schemas.microsoft.com/office/powerpoint/2010/main" val="246032970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prstClr val="black"/>
                </a:solidFill>
                <a:latin typeface="Corbel"/>
                <a:cs typeface="Corbel"/>
              </a:rPr>
              <a:t>God Does Not Forsake The Righteous</a:t>
            </a:r>
            <a:endParaRPr lang="en-US" sz="3600" dirty="0">
              <a:effectLst>
                <a:glow rad="101600">
                  <a:schemeClr val="bg1">
                    <a:alpha val="75000"/>
                  </a:schemeClr>
                </a:glow>
              </a:effectLst>
              <a:latin typeface="Cambria"/>
              <a:cs typeface="Cambria"/>
            </a:endParaRPr>
          </a:p>
        </p:txBody>
      </p:sp>
      <p:sp>
        <p:nvSpPr>
          <p:cNvPr id="6" name="Subtitle 5"/>
          <p:cNvSpPr>
            <a:spLocks noGrp="1"/>
          </p:cNvSpPr>
          <p:nvPr>
            <p:ph idx="1"/>
          </p:nvPr>
        </p:nvSpPr>
        <p:spPr>
          <a:xfrm>
            <a:off x="457200" y="1600200"/>
            <a:ext cx="7349067" cy="4868333"/>
          </a:xfrm>
        </p:spPr>
        <p:txBody>
          <a:bodyPr>
            <a:noAutofit/>
          </a:bodyPr>
          <a:lstStyle/>
          <a:p>
            <a:pPr marL="0" indent="0">
              <a:buNone/>
            </a:pPr>
            <a:r>
              <a:rPr lang="en-US" dirty="0" smtClean="0">
                <a:latin typeface="Corbel"/>
                <a:cs typeface="Corbel"/>
              </a:rPr>
              <a:t>“The </a:t>
            </a:r>
            <a:r>
              <a:rPr lang="en-US" dirty="0">
                <a:latin typeface="Corbel"/>
                <a:cs typeface="Corbel"/>
              </a:rPr>
              <a:t>eyes of the Lord are toward the </a:t>
            </a:r>
            <a:r>
              <a:rPr lang="en-US" dirty="0" smtClean="0">
                <a:latin typeface="Corbel"/>
                <a:cs typeface="Corbel"/>
              </a:rPr>
              <a:t>righteous and </a:t>
            </a:r>
            <a:r>
              <a:rPr lang="en-US" dirty="0">
                <a:latin typeface="Corbel"/>
                <a:cs typeface="Corbel"/>
              </a:rPr>
              <a:t>his ears toward their </a:t>
            </a:r>
            <a:r>
              <a:rPr lang="en-US" dirty="0" smtClean="0">
                <a:latin typeface="Corbel"/>
                <a:cs typeface="Corbel"/>
              </a:rPr>
              <a:t>cry.</a:t>
            </a:r>
            <a:r>
              <a:rPr lang="en-US" b="1" dirty="0">
                <a:latin typeface="Corbel"/>
                <a:cs typeface="Corbel"/>
              </a:rPr>
              <a:t> </a:t>
            </a:r>
            <a:r>
              <a:rPr lang="en-US" dirty="0" smtClean="0">
                <a:latin typeface="Corbel"/>
                <a:cs typeface="Corbel"/>
              </a:rPr>
              <a:t>The </a:t>
            </a:r>
            <a:r>
              <a:rPr lang="en-US" dirty="0">
                <a:latin typeface="Corbel"/>
                <a:cs typeface="Corbel"/>
              </a:rPr>
              <a:t>face of the Lord is against those who do evil</a:t>
            </a:r>
            <a:r>
              <a:rPr lang="en-US" dirty="0" smtClean="0">
                <a:latin typeface="Corbel"/>
                <a:cs typeface="Corbel"/>
              </a:rPr>
              <a:t>,</a:t>
            </a:r>
            <a:r>
              <a:rPr lang="en-US" dirty="0">
                <a:latin typeface="Corbel"/>
                <a:cs typeface="Corbel"/>
              </a:rPr>
              <a:t> to cut off the memory of them from the </a:t>
            </a:r>
            <a:r>
              <a:rPr lang="en-US" dirty="0" smtClean="0">
                <a:latin typeface="Corbel"/>
                <a:cs typeface="Corbel"/>
              </a:rPr>
              <a:t>earth. When </a:t>
            </a:r>
            <a:r>
              <a:rPr lang="en-US" dirty="0">
                <a:latin typeface="Corbel"/>
                <a:cs typeface="Corbel"/>
              </a:rPr>
              <a:t>the righteous cry for help, the Lord </a:t>
            </a:r>
            <a:r>
              <a:rPr lang="en-US" dirty="0" smtClean="0">
                <a:latin typeface="Corbel"/>
                <a:cs typeface="Corbel"/>
              </a:rPr>
              <a:t>hears and </a:t>
            </a:r>
            <a:r>
              <a:rPr lang="en-US" dirty="0">
                <a:latin typeface="Corbel"/>
                <a:cs typeface="Corbel"/>
              </a:rPr>
              <a:t>delivers them out of all their </a:t>
            </a:r>
            <a:r>
              <a:rPr lang="en-US" dirty="0" smtClean="0">
                <a:latin typeface="Corbel"/>
                <a:cs typeface="Corbel"/>
              </a:rPr>
              <a:t>troubles. The </a:t>
            </a:r>
            <a:r>
              <a:rPr lang="en-US" dirty="0">
                <a:latin typeface="Corbel"/>
                <a:cs typeface="Corbel"/>
              </a:rPr>
              <a:t>Lord is near to the </a:t>
            </a:r>
            <a:r>
              <a:rPr lang="en-US" dirty="0" smtClean="0">
                <a:latin typeface="Corbel"/>
                <a:cs typeface="Corbel"/>
              </a:rPr>
              <a:t>brokenhearted</a:t>
            </a:r>
            <a:r>
              <a:rPr lang="en-US" dirty="0">
                <a:latin typeface="Corbel"/>
                <a:cs typeface="Corbel"/>
              </a:rPr>
              <a:t> and saves the crushed in </a:t>
            </a:r>
            <a:r>
              <a:rPr lang="en-US" dirty="0" smtClean="0">
                <a:latin typeface="Corbel"/>
                <a:cs typeface="Corbel"/>
              </a:rPr>
              <a:t>spirit.”</a:t>
            </a:r>
            <a:endParaRPr lang="en-US" b="1" dirty="0">
              <a:effectLst/>
              <a:latin typeface="Corbel"/>
              <a:cs typeface="Corbel"/>
            </a:endParaRPr>
          </a:p>
        </p:txBody>
      </p:sp>
    </p:spTree>
    <p:extLst>
      <p:ext uri="{BB962C8B-B14F-4D97-AF65-F5344CB8AC3E}">
        <p14:creationId xmlns:p14="http://schemas.microsoft.com/office/powerpoint/2010/main" val="299663200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n>
                  <a:solidFill>
                    <a:srgbClr val="000000"/>
                  </a:solidFill>
                </a:ln>
                <a:solidFill>
                  <a:srgbClr val="000000"/>
                </a:solidFill>
                <a:latin typeface="Corbel"/>
                <a:cs typeface="Corbel"/>
              </a:rPr>
              <a:t>The FELLOWSHIP Of The Father And Son</a:t>
            </a:r>
            <a:endParaRPr lang="en-US" sz="3600" b="1" dirty="0">
              <a:ln>
                <a:solidFill>
                  <a:srgbClr val="000000"/>
                </a:solidFill>
              </a:ln>
              <a:solidFill>
                <a:srgbClr val="000000"/>
              </a:solidFill>
              <a:latin typeface="Corbel"/>
              <a:cs typeface="Corbel"/>
            </a:endParaRPr>
          </a:p>
        </p:txBody>
      </p:sp>
      <p:sp>
        <p:nvSpPr>
          <p:cNvPr id="3" name="Content Placeholder 2"/>
          <p:cNvSpPr>
            <a:spLocks noGrp="1"/>
          </p:cNvSpPr>
          <p:nvPr>
            <p:ph idx="1"/>
          </p:nvPr>
        </p:nvSpPr>
        <p:spPr>
          <a:xfrm>
            <a:off x="457200" y="1600200"/>
            <a:ext cx="7315200" cy="4525963"/>
          </a:xfrm>
        </p:spPr>
        <p:txBody>
          <a:bodyPr>
            <a:noAutofit/>
          </a:bodyPr>
          <a:lstStyle/>
          <a:p>
            <a:pPr marL="0" indent="0">
              <a:lnSpc>
                <a:spcPts val="4300"/>
              </a:lnSpc>
              <a:spcBef>
                <a:spcPts val="0"/>
              </a:spcBef>
              <a:buNone/>
            </a:pPr>
            <a:r>
              <a:rPr lang="en-US" b="1" dirty="0" smtClean="0">
                <a:latin typeface="Corbel"/>
                <a:cs typeface="Corbel"/>
              </a:rPr>
              <a:t>“So </a:t>
            </a:r>
            <a:r>
              <a:rPr lang="en-US" b="1" dirty="0">
                <a:latin typeface="Corbel"/>
                <a:cs typeface="Corbel"/>
              </a:rPr>
              <a:t>Jesus said to them, “When you have lifted up the Son of Man, then you will know that I am he, and that I do nothing on my own authority, but speak just as the Father taught </a:t>
            </a:r>
            <a:r>
              <a:rPr lang="en-US" b="1" dirty="0" smtClean="0">
                <a:latin typeface="Corbel"/>
                <a:cs typeface="Corbel"/>
              </a:rPr>
              <a:t>me. And </a:t>
            </a:r>
            <a:r>
              <a:rPr lang="en-US" b="1" dirty="0">
                <a:latin typeface="Corbel"/>
                <a:cs typeface="Corbel"/>
              </a:rPr>
              <a:t>he who sent me is with me. He has not left me alone, for I always do the things that are pleasing to him.</a:t>
            </a:r>
            <a:r>
              <a:rPr lang="en-US" b="1" dirty="0" smtClean="0">
                <a:latin typeface="Corbel"/>
                <a:cs typeface="Corbel"/>
              </a:rPr>
              <a:t>” John </a:t>
            </a:r>
            <a:r>
              <a:rPr lang="en-US" b="1" dirty="0">
                <a:latin typeface="Corbel"/>
                <a:cs typeface="Corbel"/>
              </a:rPr>
              <a:t>8.28-</a:t>
            </a:r>
            <a:r>
              <a:rPr lang="en-US" b="1" dirty="0" smtClean="0">
                <a:latin typeface="Corbel"/>
                <a:cs typeface="Corbel"/>
              </a:rPr>
              <a:t>29</a:t>
            </a:r>
          </a:p>
        </p:txBody>
      </p:sp>
      <p:sp>
        <p:nvSpPr>
          <p:cNvPr id="4" name="Slide Number Placeholder 3"/>
          <p:cNvSpPr>
            <a:spLocks noGrp="1"/>
          </p:cNvSpPr>
          <p:nvPr>
            <p:ph type="sldNum" sz="quarter" idx="12"/>
          </p:nvPr>
        </p:nvSpPr>
        <p:spPr/>
        <p:txBody>
          <a:bodyPr/>
          <a:lstStyle/>
          <a:p>
            <a:fld id="{3D8EE0B0-E95A-194F-ACB8-B1AD7E7A4995}" type="slidenum">
              <a:rPr lang="en-US" smtClean="0"/>
              <a:t>3</a:t>
            </a:fld>
            <a:endParaRPr lang="en-US"/>
          </a:p>
        </p:txBody>
      </p:sp>
    </p:spTree>
    <p:extLst>
      <p:ext uri="{BB962C8B-B14F-4D97-AF65-F5344CB8AC3E}">
        <p14:creationId xmlns:p14="http://schemas.microsoft.com/office/powerpoint/2010/main" val="32814655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prstClr val="black"/>
                </a:solidFill>
                <a:latin typeface="Corbel"/>
                <a:cs typeface="Corbel"/>
              </a:rPr>
              <a:t>God Does Not Forsake The Righteous</a:t>
            </a:r>
            <a:endParaRPr lang="en-US" dirty="0">
              <a:effectLst>
                <a:glow rad="101600">
                  <a:schemeClr val="bg1">
                    <a:alpha val="75000"/>
                  </a:schemeClr>
                </a:glow>
              </a:effectLst>
              <a:latin typeface="Cambria"/>
              <a:cs typeface="Cambria"/>
            </a:endParaRPr>
          </a:p>
        </p:txBody>
      </p:sp>
      <p:sp>
        <p:nvSpPr>
          <p:cNvPr id="6" name="Subtitle 5"/>
          <p:cNvSpPr>
            <a:spLocks noGrp="1"/>
          </p:cNvSpPr>
          <p:nvPr>
            <p:ph idx="1"/>
          </p:nvPr>
        </p:nvSpPr>
        <p:spPr>
          <a:xfrm>
            <a:off x="457200" y="1600200"/>
            <a:ext cx="7349067" cy="4868333"/>
          </a:xfrm>
        </p:spPr>
        <p:txBody>
          <a:bodyPr>
            <a:noAutofit/>
          </a:bodyPr>
          <a:lstStyle/>
          <a:p>
            <a:pPr marL="0" indent="0">
              <a:buNone/>
            </a:pPr>
            <a:r>
              <a:rPr lang="en-US" dirty="0" smtClean="0">
                <a:latin typeface="Corbel"/>
                <a:cs typeface="Corbel"/>
              </a:rPr>
              <a:t>“</a:t>
            </a:r>
            <a:r>
              <a:rPr lang="en-US" dirty="0">
                <a:latin typeface="Corbel"/>
                <a:cs typeface="Corbel"/>
              </a:rPr>
              <a:t>Many are the afflictions of the righteous, but the Lord delivers him out of them all. </a:t>
            </a:r>
            <a:r>
              <a:rPr lang="en-US" b="1" u="sng" dirty="0">
                <a:latin typeface="Corbel"/>
                <a:cs typeface="Corbel"/>
              </a:rPr>
              <a:t>He keeps all his bones; not one of them is broken</a:t>
            </a:r>
            <a:r>
              <a:rPr lang="en-US" dirty="0">
                <a:latin typeface="Corbel"/>
                <a:cs typeface="Corbel"/>
              </a:rPr>
              <a:t>. Affliction will slay the wicked, and those who hate the righteous will be condemned. The Lord redeems the life of his servants; none of those who take refuge in him will be condemned</a:t>
            </a:r>
            <a:r>
              <a:rPr lang="en-US" dirty="0" smtClean="0">
                <a:latin typeface="Corbel"/>
                <a:cs typeface="Corbel"/>
              </a:rPr>
              <a:t>.</a:t>
            </a:r>
            <a:r>
              <a:rPr lang="en-US" b="1" dirty="0" smtClean="0">
                <a:latin typeface="Corbel"/>
                <a:cs typeface="Corbel"/>
              </a:rPr>
              <a:t>”</a:t>
            </a:r>
          </a:p>
          <a:p>
            <a:pPr marL="0" indent="0">
              <a:buNone/>
            </a:pPr>
            <a:r>
              <a:rPr lang="en-US" dirty="0" smtClean="0">
                <a:latin typeface="Corbel"/>
                <a:cs typeface="Corbel"/>
              </a:rPr>
              <a:t>Psalm 34.15-22</a:t>
            </a:r>
            <a:endParaRPr lang="en-US" dirty="0">
              <a:latin typeface="Corbel"/>
              <a:cs typeface="Corbel"/>
            </a:endParaRPr>
          </a:p>
        </p:txBody>
      </p:sp>
    </p:spTree>
    <p:extLst>
      <p:ext uri="{BB962C8B-B14F-4D97-AF65-F5344CB8AC3E}">
        <p14:creationId xmlns:p14="http://schemas.microsoft.com/office/powerpoint/2010/main" val="350499222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prstClr val="black"/>
                </a:solidFill>
                <a:latin typeface="Corbel"/>
                <a:cs typeface="Corbel"/>
              </a:rPr>
              <a:t>God Does Not Forsake The Righteous</a:t>
            </a:r>
            <a:endParaRPr lang="en-US" dirty="0">
              <a:effectLst>
                <a:glow rad="101600">
                  <a:schemeClr val="bg1">
                    <a:alpha val="75000"/>
                  </a:schemeClr>
                </a:glow>
              </a:effectLst>
              <a:latin typeface="Cambria"/>
              <a:cs typeface="Cambria"/>
            </a:endParaRPr>
          </a:p>
        </p:txBody>
      </p:sp>
      <p:sp>
        <p:nvSpPr>
          <p:cNvPr id="6" name="Subtitle 5"/>
          <p:cNvSpPr>
            <a:spLocks noGrp="1"/>
          </p:cNvSpPr>
          <p:nvPr>
            <p:ph idx="1"/>
          </p:nvPr>
        </p:nvSpPr>
        <p:spPr>
          <a:xfrm>
            <a:off x="457200" y="1600200"/>
            <a:ext cx="7349067" cy="4868333"/>
          </a:xfrm>
        </p:spPr>
        <p:txBody>
          <a:bodyPr>
            <a:noAutofit/>
          </a:bodyPr>
          <a:lstStyle/>
          <a:p>
            <a:pPr marL="0" indent="0">
              <a:buNone/>
            </a:pPr>
            <a:r>
              <a:rPr lang="en-US" sz="3600" dirty="0" smtClean="0">
                <a:latin typeface="Corbel"/>
                <a:cs typeface="Corbel"/>
              </a:rPr>
              <a:t>“</a:t>
            </a:r>
            <a:r>
              <a:rPr lang="en-US" sz="3600" dirty="0">
                <a:latin typeface="Corbel"/>
                <a:cs typeface="Corbel"/>
              </a:rPr>
              <a:t>So the soldiers came and broke the legs of the first, and of the other who had been crucified with </a:t>
            </a:r>
            <a:r>
              <a:rPr lang="en-US" sz="3600" dirty="0" smtClean="0">
                <a:latin typeface="Corbel"/>
                <a:cs typeface="Corbel"/>
              </a:rPr>
              <a:t>him. But </a:t>
            </a:r>
            <a:r>
              <a:rPr lang="en-US" sz="3600" dirty="0">
                <a:latin typeface="Corbel"/>
                <a:cs typeface="Corbel"/>
              </a:rPr>
              <a:t>when they came to Jesus and saw that he was already dead, they did not break his </a:t>
            </a:r>
            <a:r>
              <a:rPr lang="en-US" sz="3600" dirty="0" smtClean="0">
                <a:latin typeface="Corbel"/>
                <a:cs typeface="Corbel"/>
              </a:rPr>
              <a:t>legs. But </a:t>
            </a:r>
            <a:r>
              <a:rPr lang="en-US" sz="3600" dirty="0">
                <a:latin typeface="Corbel"/>
                <a:cs typeface="Corbel"/>
              </a:rPr>
              <a:t>one of the soldiers pierced his side with a spear, and at once there came out blood and </a:t>
            </a:r>
            <a:r>
              <a:rPr lang="en-US" sz="3600" dirty="0" smtClean="0">
                <a:latin typeface="Corbel"/>
                <a:cs typeface="Corbel"/>
              </a:rPr>
              <a:t>water.”</a:t>
            </a:r>
            <a:endParaRPr lang="en-US" sz="3600" b="1" dirty="0">
              <a:latin typeface="Corbel"/>
              <a:cs typeface="Corbel"/>
            </a:endParaRPr>
          </a:p>
        </p:txBody>
      </p:sp>
    </p:spTree>
    <p:extLst>
      <p:ext uri="{BB962C8B-B14F-4D97-AF65-F5344CB8AC3E}">
        <p14:creationId xmlns:p14="http://schemas.microsoft.com/office/powerpoint/2010/main" val="408478479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prstClr val="black"/>
                </a:solidFill>
                <a:latin typeface="Corbel"/>
                <a:cs typeface="Corbel"/>
              </a:rPr>
              <a:t>God Does Not Forsake The Righteous</a:t>
            </a:r>
            <a:endParaRPr lang="en-US" dirty="0">
              <a:effectLst>
                <a:glow rad="101600">
                  <a:schemeClr val="bg1">
                    <a:alpha val="75000"/>
                  </a:schemeClr>
                </a:glow>
              </a:effectLst>
              <a:latin typeface="Cambria"/>
              <a:cs typeface="Cambria"/>
            </a:endParaRPr>
          </a:p>
        </p:txBody>
      </p:sp>
      <p:sp>
        <p:nvSpPr>
          <p:cNvPr id="6" name="Subtitle 5"/>
          <p:cNvSpPr>
            <a:spLocks noGrp="1"/>
          </p:cNvSpPr>
          <p:nvPr>
            <p:ph idx="1"/>
          </p:nvPr>
        </p:nvSpPr>
        <p:spPr>
          <a:xfrm>
            <a:off x="457200" y="1600200"/>
            <a:ext cx="7349067" cy="4868333"/>
          </a:xfrm>
        </p:spPr>
        <p:txBody>
          <a:bodyPr>
            <a:noAutofit/>
          </a:bodyPr>
          <a:lstStyle/>
          <a:p>
            <a:pPr marL="0" indent="0">
              <a:buNone/>
            </a:pPr>
            <a:r>
              <a:rPr lang="en-US" sz="3600" dirty="0" smtClean="0">
                <a:latin typeface="Corbel"/>
                <a:cs typeface="Corbel"/>
              </a:rPr>
              <a:t>“He </a:t>
            </a:r>
            <a:r>
              <a:rPr lang="en-US" sz="3600" dirty="0">
                <a:latin typeface="Corbel"/>
                <a:cs typeface="Corbel"/>
              </a:rPr>
              <a:t>who saw it has borne witness—his testimony is true, and he knows that he is telling the truth—that you also may believe. For these things took place that the Scripture might be fulfilled: “Not one of his bones will be broken.” And again another Scripture says, “They will look on him whom they have pierced.</a:t>
            </a:r>
            <a:r>
              <a:rPr lang="en-US" sz="3600" dirty="0" smtClean="0">
                <a:latin typeface="Corbel"/>
                <a:cs typeface="Corbel"/>
              </a:rPr>
              <a:t>” John 19.32-37</a:t>
            </a:r>
            <a:endParaRPr lang="en-US" sz="3600" b="1" dirty="0">
              <a:latin typeface="Corbel"/>
              <a:cs typeface="Corbel"/>
            </a:endParaRPr>
          </a:p>
        </p:txBody>
      </p:sp>
    </p:spTree>
    <p:extLst>
      <p:ext uri="{BB962C8B-B14F-4D97-AF65-F5344CB8AC3E}">
        <p14:creationId xmlns:p14="http://schemas.microsoft.com/office/powerpoint/2010/main" val="216800033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prstClr val="black"/>
                </a:solidFill>
                <a:latin typeface="Corbel"/>
                <a:cs typeface="Corbel"/>
              </a:rPr>
              <a:t>God Does Not Forsake The Righteous</a:t>
            </a:r>
            <a:endParaRPr lang="en-US" sz="3600" dirty="0">
              <a:effectLst>
                <a:glow rad="101600">
                  <a:schemeClr val="bg1">
                    <a:alpha val="75000"/>
                  </a:schemeClr>
                </a:glow>
              </a:effectLst>
              <a:latin typeface="Cambria"/>
              <a:cs typeface="Cambria"/>
            </a:endParaRPr>
          </a:p>
        </p:txBody>
      </p:sp>
      <p:sp>
        <p:nvSpPr>
          <p:cNvPr id="6" name="Subtitle 5"/>
          <p:cNvSpPr>
            <a:spLocks noGrp="1"/>
          </p:cNvSpPr>
          <p:nvPr>
            <p:ph idx="1"/>
          </p:nvPr>
        </p:nvSpPr>
        <p:spPr>
          <a:xfrm>
            <a:off x="457200" y="1600200"/>
            <a:ext cx="7349067" cy="4525963"/>
          </a:xfrm>
        </p:spPr>
        <p:txBody>
          <a:bodyPr>
            <a:noAutofit/>
          </a:bodyPr>
          <a:lstStyle/>
          <a:p>
            <a:pPr marL="0" indent="0">
              <a:spcBef>
                <a:spcPts val="0"/>
              </a:spcBef>
              <a:buNone/>
            </a:pPr>
            <a:r>
              <a:rPr lang="en-US" sz="2800" b="1" dirty="0" smtClean="0">
                <a:effectLst/>
                <a:latin typeface="Corbel"/>
                <a:cs typeface="Corbel"/>
              </a:rPr>
              <a:t>Jesus </a:t>
            </a:r>
            <a:r>
              <a:rPr lang="en-US" sz="2800" b="1" dirty="0" smtClean="0">
                <a:effectLst/>
                <a:latin typeface="Corbel"/>
                <a:cs typeface="Corbel"/>
              </a:rPr>
              <a:t>CLAIMED the </a:t>
            </a:r>
            <a:r>
              <a:rPr lang="en-US" sz="2800" b="1" dirty="0" smtClean="0">
                <a:effectLst/>
                <a:latin typeface="Corbel"/>
                <a:cs typeface="Corbel"/>
              </a:rPr>
              <a:t>Father and He were one, John 8.28-29; 10.30; </a:t>
            </a:r>
            <a:r>
              <a:rPr lang="en-US" sz="2800" b="1" dirty="0">
                <a:latin typeface="Corbel"/>
                <a:cs typeface="Corbel"/>
              </a:rPr>
              <a:t>John 16.32; John 17.20-</a:t>
            </a:r>
            <a:r>
              <a:rPr lang="en-US" sz="2800" b="1" dirty="0" smtClean="0">
                <a:latin typeface="Corbel"/>
                <a:cs typeface="Corbel"/>
              </a:rPr>
              <a:t>21</a:t>
            </a:r>
          </a:p>
          <a:p>
            <a:pPr marL="0" indent="0">
              <a:spcBef>
                <a:spcPts val="0"/>
              </a:spcBef>
              <a:buNone/>
            </a:pPr>
            <a:endParaRPr lang="en-US" sz="2800" b="1" dirty="0">
              <a:effectLst/>
              <a:latin typeface="Corbel"/>
              <a:cs typeface="Corbel"/>
            </a:endParaRPr>
          </a:p>
          <a:p>
            <a:pPr marL="0" indent="0">
              <a:spcBef>
                <a:spcPts val="0"/>
              </a:spcBef>
              <a:buNone/>
            </a:pPr>
            <a:r>
              <a:rPr lang="en-US" sz="2800" b="1" dirty="0" smtClean="0">
                <a:latin typeface="Corbel"/>
                <a:cs typeface="Corbel"/>
              </a:rPr>
              <a:t>“</a:t>
            </a:r>
            <a:r>
              <a:rPr lang="en-US" sz="2800" b="1" dirty="0">
                <a:latin typeface="Corbel"/>
                <a:cs typeface="Corbel"/>
              </a:rPr>
              <a:t>I have been young, and now am old, yet I have not seen the </a:t>
            </a:r>
            <a:r>
              <a:rPr lang="en-US" sz="2800" b="1" dirty="0" smtClean="0">
                <a:latin typeface="Corbel"/>
                <a:cs typeface="Corbel"/>
              </a:rPr>
              <a:t>RIGHTEOUS forsaken</a:t>
            </a:r>
            <a:r>
              <a:rPr lang="en-US" sz="2800" b="1" dirty="0" smtClean="0">
                <a:latin typeface="Corbel"/>
                <a:cs typeface="Corbel"/>
              </a:rPr>
              <a:t>…” </a:t>
            </a:r>
            <a:r>
              <a:rPr lang="en-US" sz="2800" b="1" dirty="0">
                <a:latin typeface="Corbel"/>
                <a:cs typeface="Corbel"/>
              </a:rPr>
              <a:t>Psalm </a:t>
            </a:r>
            <a:r>
              <a:rPr lang="en-US" sz="2800" b="1" dirty="0" smtClean="0">
                <a:latin typeface="Corbel"/>
                <a:cs typeface="Corbel"/>
              </a:rPr>
              <a:t>37.25</a:t>
            </a:r>
            <a:endParaRPr lang="en-US" sz="2800" b="1" dirty="0" smtClean="0">
              <a:effectLst/>
              <a:latin typeface="Corbel"/>
              <a:cs typeface="Corbel"/>
            </a:endParaRPr>
          </a:p>
          <a:p>
            <a:pPr marL="0" indent="0" algn="just">
              <a:spcBef>
                <a:spcPts val="0"/>
              </a:spcBef>
              <a:buNone/>
            </a:pPr>
            <a:endParaRPr lang="en-US" sz="2800" b="1" dirty="0">
              <a:effectLst/>
              <a:latin typeface="Corbel"/>
              <a:cs typeface="Corbel"/>
            </a:endParaRPr>
          </a:p>
        </p:txBody>
      </p:sp>
    </p:spTree>
    <p:extLst>
      <p:ext uri="{BB962C8B-B14F-4D97-AF65-F5344CB8AC3E}">
        <p14:creationId xmlns:p14="http://schemas.microsoft.com/office/powerpoint/2010/main" val="31464572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prstClr val="black"/>
                </a:solidFill>
                <a:latin typeface="Corbel"/>
                <a:cs typeface="Corbel"/>
              </a:rPr>
              <a:t>Why Did Jesus Ask This Question?</a:t>
            </a:r>
            <a:endParaRPr lang="en-US" dirty="0">
              <a:effectLst>
                <a:glow rad="101600">
                  <a:schemeClr val="bg1">
                    <a:alpha val="75000"/>
                  </a:schemeClr>
                </a:glow>
              </a:effectLst>
              <a:latin typeface="Cambria"/>
              <a:cs typeface="Cambria"/>
            </a:endParaRPr>
          </a:p>
        </p:txBody>
      </p:sp>
      <p:sp>
        <p:nvSpPr>
          <p:cNvPr id="6" name="Subtitle 5"/>
          <p:cNvSpPr>
            <a:spLocks noGrp="1"/>
          </p:cNvSpPr>
          <p:nvPr>
            <p:ph idx="1"/>
          </p:nvPr>
        </p:nvSpPr>
        <p:spPr>
          <a:xfrm>
            <a:off x="457200" y="1417638"/>
            <a:ext cx="7315200" cy="4809066"/>
          </a:xfrm>
        </p:spPr>
        <p:txBody>
          <a:bodyPr>
            <a:noAutofit/>
          </a:bodyPr>
          <a:lstStyle/>
          <a:p>
            <a:pPr marL="0" indent="0" algn="ctr">
              <a:spcBef>
                <a:spcPts val="0"/>
              </a:spcBef>
              <a:buNone/>
            </a:pPr>
            <a:r>
              <a:rPr lang="en-US" sz="7200" b="1" dirty="0" smtClean="0">
                <a:latin typeface="Corbel"/>
                <a:cs typeface="Corbel"/>
              </a:rPr>
              <a:t>Jesus Christ was and still is TEACHING from the CROSS!</a:t>
            </a:r>
            <a:endParaRPr lang="en-US" sz="7200" b="1" dirty="0">
              <a:latin typeface="Corbel"/>
              <a:cs typeface="Corbel"/>
            </a:endParaRPr>
          </a:p>
        </p:txBody>
      </p:sp>
    </p:spTree>
    <p:extLst>
      <p:ext uri="{BB962C8B-B14F-4D97-AF65-F5344CB8AC3E}">
        <p14:creationId xmlns:p14="http://schemas.microsoft.com/office/powerpoint/2010/main" val="309888422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prstClr val="black"/>
                </a:solidFill>
                <a:latin typeface="Corbel"/>
                <a:cs typeface="Corbel"/>
              </a:rPr>
              <a:t>God Does Not Forsake The Righteous</a:t>
            </a:r>
            <a:endParaRPr lang="en-US" sz="3200" b="1" dirty="0">
              <a:ln w="18415" cmpd="sng">
                <a:solidFill>
                  <a:srgbClr val="FFFFFF"/>
                </a:solidFill>
                <a:prstDash val="solid"/>
              </a:ln>
              <a:solidFill>
                <a:srgbClr val="FFFFFF"/>
              </a:solidFill>
              <a:effectLst>
                <a:glow rad="139700">
                  <a:schemeClr val="tx1">
                    <a:alpha val="75000"/>
                  </a:schemeClr>
                </a:glow>
                <a:outerShdw blurRad="63500" dir="3600000" algn="tl" rotWithShape="0">
                  <a:srgbClr val="000000">
                    <a:alpha val="70000"/>
                  </a:srgbClr>
                </a:outerShdw>
              </a:effectLst>
              <a:latin typeface="Cambria"/>
              <a:cs typeface="Cambria"/>
            </a:endParaRPr>
          </a:p>
        </p:txBody>
      </p:sp>
      <p:sp>
        <p:nvSpPr>
          <p:cNvPr id="6" name="Content Placeholder 5"/>
          <p:cNvSpPr>
            <a:spLocks noGrp="1"/>
          </p:cNvSpPr>
          <p:nvPr>
            <p:ph idx="1"/>
          </p:nvPr>
        </p:nvSpPr>
        <p:spPr>
          <a:xfrm>
            <a:off x="457200" y="1849967"/>
            <a:ext cx="7366000" cy="4686300"/>
          </a:xfrm>
        </p:spPr>
        <p:txBody>
          <a:bodyPr>
            <a:noAutofit/>
          </a:bodyPr>
          <a:lstStyle/>
          <a:p>
            <a:pPr marL="0" indent="0">
              <a:spcBef>
                <a:spcPts val="0"/>
              </a:spcBef>
              <a:buNone/>
              <a:defRPr/>
            </a:pPr>
            <a:r>
              <a:rPr lang="en-US" sz="3600" b="1" dirty="0" smtClean="0">
                <a:latin typeface="Corbel"/>
                <a:cs typeface="Corbel"/>
              </a:rPr>
              <a:t>Matt. 27.46 was NOT </a:t>
            </a:r>
            <a:r>
              <a:rPr lang="en-US" sz="3600" b="1" dirty="0">
                <a:latin typeface="Corbel"/>
                <a:cs typeface="Corbel"/>
              </a:rPr>
              <a:t>to describe the actual relationship between Him and the Father.</a:t>
            </a:r>
          </a:p>
          <a:p>
            <a:pPr marL="0" indent="0">
              <a:spcBef>
                <a:spcPts val="0"/>
              </a:spcBef>
              <a:buNone/>
              <a:defRPr/>
            </a:pPr>
            <a:endParaRPr lang="en-US" sz="3600" b="1" dirty="0">
              <a:latin typeface="Corbel"/>
              <a:cs typeface="Corbel"/>
            </a:endParaRPr>
          </a:p>
          <a:p>
            <a:pPr marL="0" indent="0">
              <a:spcBef>
                <a:spcPts val="0"/>
              </a:spcBef>
              <a:buNone/>
              <a:defRPr/>
            </a:pPr>
            <a:r>
              <a:rPr lang="en-US" sz="3600" b="1" dirty="0">
                <a:latin typeface="Corbel"/>
                <a:cs typeface="Corbel"/>
              </a:rPr>
              <a:t>But to describe how it appeared to the onlookers and to show that Psalm 22 was being </a:t>
            </a:r>
            <a:r>
              <a:rPr lang="en-US" sz="3600" b="1" dirty="0" smtClean="0">
                <a:latin typeface="Corbel"/>
                <a:cs typeface="Corbel"/>
              </a:rPr>
              <a:t>FULFILLED </a:t>
            </a:r>
            <a:r>
              <a:rPr lang="en-US" sz="3600" b="1" dirty="0">
                <a:latin typeface="Corbel"/>
                <a:cs typeface="Corbel"/>
              </a:rPr>
              <a:t>before their eyes</a:t>
            </a:r>
            <a:r>
              <a:rPr lang="en-US" sz="3600" b="1" dirty="0" smtClean="0">
                <a:latin typeface="Corbel"/>
                <a:cs typeface="Corbel"/>
              </a:rPr>
              <a:t>.</a:t>
            </a:r>
            <a:endParaRPr lang="en-US" sz="3600" b="1" dirty="0">
              <a:latin typeface="Corbel"/>
              <a:cs typeface="Corbel"/>
            </a:endParaRPr>
          </a:p>
        </p:txBody>
      </p:sp>
    </p:spTree>
    <p:extLst>
      <p:ext uri="{BB962C8B-B14F-4D97-AF65-F5344CB8AC3E}">
        <p14:creationId xmlns:p14="http://schemas.microsoft.com/office/powerpoint/2010/main" val="36632182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prstClr val="black"/>
                </a:solidFill>
                <a:latin typeface="Corbel"/>
                <a:cs typeface="Corbel"/>
              </a:rPr>
              <a:t>Was Jesus Forsaken?</a:t>
            </a:r>
            <a:endParaRPr lang="en-US" sz="4000" b="1" dirty="0">
              <a:ln w="18415" cmpd="sng">
                <a:solidFill>
                  <a:srgbClr val="FFFFFF"/>
                </a:solidFill>
                <a:prstDash val="solid"/>
              </a:ln>
              <a:solidFill>
                <a:srgbClr val="FFFFFF"/>
              </a:solidFill>
              <a:effectLst>
                <a:glow rad="139700">
                  <a:schemeClr val="tx1">
                    <a:alpha val="75000"/>
                  </a:schemeClr>
                </a:glow>
                <a:outerShdw blurRad="63500" dir="3600000" algn="tl" rotWithShape="0">
                  <a:srgbClr val="000000">
                    <a:alpha val="70000"/>
                  </a:srgbClr>
                </a:outerShdw>
              </a:effectLst>
              <a:latin typeface="Cambria"/>
              <a:cs typeface="Cambria"/>
            </a:endParaRPr>
          </a:p>
        </p:txBody>
      </p:sp>
      <p:sp>
        <p:nvSpPr>
          <p:cNvPr id="6" name="Content Placeholder 5"/>
          <p:cNvSpPr>
            <a:spLocks noGrp="1"/>
          </p:cNvSpPr>
          <p:nvPr>
            <p:ph idx="1"/>
          </p:nvPr>
        </p:nvSpPr>
        <p:spPr>
          <a:xfrm>
            <a:off x="457200" y="1849967"/>
            <a:ext cx="7366000" cy="3158067"/>
          </a:xfrm>
        </p:spPr>
        <p:txBody>
          <a:bodyPr>
            <a:normAutofit/>
          </a:bodyPr>
          <a:lstStyle/>
          <a:p>
            <a:pPr marL="0" indent="0" algn="ctr">
              <a:buNone/>
            </a:pPr>
            <a:r>
              <a:rPr lang="en-US" sz="4800" b="1" dirty="0" smtClean="0">
                <a:latin typeface="Corbel"/>
                <a:cs typeface="Corbel"/>
              </a:rPr>
              <a:t>No! The </a:t>
            </a:r>
            <a:r>
              <a:rPr lang="en-US" sz="4800" b="1" dirty="0">
                <a:latin typeface="Corbel"/>
                <a:cs typeface="Corbel"/>
              </a:rPr>
              <a:t>Father did not </a:t>
            </a:r>
            <a:r>
              <a:rPr lang="en-US" sz="4800" b="1" dirty="0" smtClean="0">
                <a:latin typeface="Corbel"/>
                <a:cs typeface="Corbel"/>
              </a:rPr>
              <a:t>ABANDON Jesus </a:t>
            </a:r>
            <a:r>
              <a:rPr lang="en-US" sz="4800" b="1" dirty="0">
                <a:latin typeface="Corbel"/>
                <a:cs typeface="Corbel"/>
              </a:rPr>
              <a:t>while He was on the cross</a:t>
            </a:r>
            <a:r>
              <a:rPr lang="en-US" sz="4800" b="1" dirty="0" smtClean="0">
                <a:latin typeface="Corbel"/>
                <a:cs typeface="Corbel"/>
              </a:rPr>
              <a:t>. He was with Him the ENTIRE time!</a:t>
            </a:r>
          </a:p>
        </p:txBody>
      </p:sp>
    </p:spTree>
    <p:extLst>
      <p:ext uri="{BB962C8B-B14F-4D97-AF65-F5344CB8AC3E}">
        <p14:creationId xmlns:p14="http://schemas.microsoft.com/office/powerpoint/2010/main" val="20405198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n>
                  <a:solidFill>
                    <a:srgbClr val="000000"/>
                  </a:solidFill>
                </a:ln>
                <a:solidFill>
                  <a:srgbClr val="000000"/>
                </a:solidFill>
                <a:latin typeface="Corbel"/>
                <a:cs typeface="Corbel"/>
              </a:rPr>
              <a:t>The FELLOWSHIP Of The Father And Son</a:t>
            </a:r>
            <a:endParaRPr lang="en-US" sz="3600" b="1" dirty="0">
              <a:ln>
                <a:solidFill>
                  <a:srgbClr val="000000"/>
                </a:solidFill>
              </a:ln>
              <a:solidFill>
                <a:srgbClr val="000000"/>
              </a:solidFill>
              <a:latin typeface="Corbel"/>
              <a:cs typeface="Corbel"/>
            </a:endParaRPr>
          </a:p>
        </p:txBody>
      </p:sp>
      <p:sp>
        <p:nvSpPr>
          <p:cNvPr id="3" name="Content Placeholder 2"/>
          <p:cNvSpPr>
            <a:spLocks noGrp="1"/>
          </p:cNvSpPr>
          <p:nvPr>
            <p:ph idx="1"/>
          </p:nvPr>
        </p:nvSpPr>
        <p:spPr>
          <a:xfrm>
            <a:off x="457200" y="1600200"/>
            <a:ext cx="7315200" cy="4525963"/>
          </a:xfrm>
        </p:spPr>
        <p:txBody>
          <a:bodyPr>
            <a:noAutofit/>
          </a:bodyPr>
          <a:lstStyle/>
          <a:p>
            <a:pPr marL="0" indent="0">
              <a:lnSpc>
                <a:spcPts val="3600"/>
              </a:lnSpc>
              <a:spcBef>
                <a:spcPts val="0"/>
              </a:spcBef>
              <a:buNone/>
            </a:pPr>
            <a:r>
              <a:rPr lang="en-US" sz="3600" b="1" dirty="0">
                <a:latin typeface="Corbel"/>
                <a:cs typeface="Corbel"/>
              </a:rPr>
              <a:t>“Indeed the hour is coming, yes, has now come, that you will be scattered, each to his own, and will leave Me alone. And yet I am not alone, because the Father is with Me.” John 16.32</a:t>
            </a:r>
          </a:p>
          <a:p>
            <a:pPr marL="0" indent="0">
              <a:lnSpc>
                <a:spcPts val="3600"/>
              </a:lnSpc>
              <a:spcBef>
                <a:spcPts val="0"/>
              </a:spcBef>
              <a:buNone/>
            </a:pPr>
            <a:endParaRPr lang="en-US" sz="3600" b="1" dirty="0">
              <a:latin typeface="Corbel"/>
              <a:cs typeface="Corbel"/>
            </a:endParaRPr>
          </a:p>
          <a:p>
            <a:pPr marL="0" indent="0">
              <a:lnSpc>
                <a:spcPts val="3600"/>
              </a:lnSpc>
              <a:spcBef>
                <a:spcPts val="0"/>
              </a:spcBef>
              <a:buNone/>
            </a:pPr>
            <a:r>
              <a:rPr lang="en-US" sz="3600" b="1" dirty="0">
                <a:latin typeface="Corbel"/>
                <a:cs typeface="Corbel"/>
              </a:rPr>
              <a:t>“</a:t>
            </a:r>
            <a:r>
              <a:rPr lang="en-US" altLang="ja-JP" sz="3600" b="1" dirty="0">
                <a:latin typeface="Corbel"/>
                <a:cs typeface="Corbel"/>
              </a:rPr>
              <a:t>I and the Father are one.</a:t>
            </a:r>
            <a:r>
              <a:rPr lang="en-US" sz="3600" b="1" dirty="0">
                <a:latin typeface="Corbel"/>
                <a:cs typeface="Corbel"/>
              </a:rPr>
              <a:t>”</a:t>
            </a:r>
            <a:r>
              <a:rPr lang="en-US" altLang="ja-JP" sz="3600" b="1" dirty="0">
                <a:latin typeface="Corbel"/>
                <a:cs typeface="Corbel"/>
              </a:rPr>
              <a:t> John 10.30</a:t>
            </a:r>
          </a:p>
        </p:txBody>
      </p:sp>
      <p:sp>
        <p:nvSpPr>
          <p:cNvPr id="4" name="Slide Number Placeholder 3"/>
          <p:cNvSpPr>
            <a:spLocks noGrp="1"/>
          </p:cNvSpPr>
          <p:nvPr>
            <p:ph type="sldNum" sz="quarter" idx="12"/>
          </p:nvPr>
        </p:nvSpPr>
        <p:spPr/>
        <p:txBody>
          <a:bodyPr/>
          <a:lstStyle/>
          <a:p>
            <a:fld id="{3D8EE0B0-E95A-194F-ACB8-B1AD7E7A4995}" type="slidenum">
              <a:rPr lang="en-US" smtClean="0"/>
              <a:t>4</a:t>
            </a:fld>
            <a:endParaRPr lang="en-US"/>
          </a:p>
        </p:txBody>
      </p:sp>
    </p:spTree>
    <p:extLst>
      <p:ext uri="{BB962C8B-B14F-4D97-AF65-F5344CB8AC3E}">
        <p14:creationId xmlns:p14="http://schemas.microsoft.com/office/powerpoint/2010/main" val="3661084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n>
                  <a:solidFill>
                    <a:srgbClr val="000000"/>
                  </a:solidFill>
                </a:ln>
                <a:solidFill>
                  <a:srgbClr val="000000"/>
                </a:solidFill>
                <a:latin typeface="Corbel"/>
                <a:cs typeface="Corbel"/>
              </a:rPr>
              <a:t>The FELLOWSHIP Of The Father And Son</a:t>
            </a:r>
            <a:endParaRPr lang="en-US" sz="3600" b="1" dirty="0">
              <a:ln>
                <a:solidFill>
                  <a:srgbClr val="000000"/>
                </a:solidFill>
              </a:ln>
              <a:solidFill>
                <a:srgbClr val="000000"/>
              </a:solidFill>
              <a:latin typeface="Corbel"/>
              <a:cs typeface="Corbel"/>
            </a:endParaRPr>
          </a:p>
        </p:txBody>
      </p:sp>
      <p:sp>
        <p:nvSpPr>
          <p:cNvPr id="3" name="Content Placeholder 2"/>
          <p:cNvSpPr>
            <a:spLocks noGrp="1"/>
          </p:cNvSpPr>
          <p:nvPr>
            <p:ph idx="1"/>
          </p:nvPr>
        </p:nvSpPr>
        <p:spPr>
          <a:xfrm>
            <a:off x="457200" y="1600200"/>
            <a:ext cx="7315200" cy="4525963"/>
          </a:xfrm>
        </p:spPr>
        <p:txBody>
          <a:bodyPr>
            <a:normAutofit/>
          </a:bodyPr>
          <a:lstStyle/>
          <a:p>
            <a:pPr marL="0" indent="0">
              <a:buNone/>
            </a:pPr>
            <a:r>
              <a:rPr lang="en-US" b="1" dirty="0">
                <a:latin typeface="Corbel"/>
                <a:cs typeface="Corbel"/>
              </a:rPr>
              <a:t>“My God, my God, why have you forsaken me?</a:t>
            </a:r>
            <a:r>
              <a:rPr lang="en-US" b="1" dirty="0" smtClean="0">
                <a:latin typeface="Corbel"/>
                <a:cs typeface="Corbel"/>
              </a:rPr>
              <a:t>”</a:t>
            </a:r>
          </a:p>
          <a:p>
            <a:pPr marL="0" indent="0">
              <a:buNone/>
            </a:pPr>
            <a:endParaRPr lang="en-US" b="1" dirty="0">
              <a:latin typeface="Corbel"/>
              <a:cs typeface="Corbel"/>
            </a:endParaRPr>
          </a:p>
          <a:p>
            <a:pPr marL="0" indent="0">
              <a:buNone/>
            </a:pPr>
            <a:r>
              <a:rPr lang="en-US" b="1" dirty="0" smtClean="0">
                <a:latin typeface="Corbel"/>
                <a:cs typeface="Corbel"/>
              </a:rPr>
              <a:t>Had the Father left His Son alone? Abandoned Him? Withdrew from Him?</a:t>
            </a:r>
            <a:r>
              <a:rPr lang="en-US" b="1" dirty="0">
                <a:latin typeface="Corbel"/>
                <a:cs typeface="Corbel"/>
              </a:rPr>
              <a:t> </a:t>
            </a:r>
            <a:r>
              <a:rPr lang="en-US" b="1" dirty="0" smtClean="0">
                <a:latin typeface="Corbel"/>
                <a:cs typeface="Corbel"/>
              </a:rPr>
              <a:t>Did He contradict His Own Son’s words?</a:t>
            </a:r>
          </a:p>
        </p:txBody>
      </p:sp>
      <p:sp>
        <p:nvSpPr>
          <p:cNvPr id="4" name="Slide Number Placeholder 3"/>
          <p:cNvSpPr>
            <a:spLocks noGrp="1"/>
          </p:cNvSpPr>
          <p:nvPr>
            <p:ph type="sldNum" sz="quarter" idx="12"/>
          </p:nvPr>
        </p:nvSpPr>
        <p:spPr/>
        <p:txBody>
          <a:bodyPr/>
          <a:lstStyle/>
          <a:p>
            <a:fld id="{3D8EE0B0-E95A-194F-ACB8-B1AD7E7A4995}" type="slidenum">
              <a:rPr lang="en-US" smtClean="0"/>
              <a:t>5</a:t>
            </a:fld>
            <a:endParaRPr lang="en-US"/>
          </a:p>
        </p:txBody>
      </p:sp>
    </p:spTree>
    <p:extLst>
      <p:ext uri="{BB962C8B-B14F-4D97-AF65-F5344CB8AC3E}">
        <p14:creationId xmlns:p14="http://schemas.microsoft.com/office/powerpoint/2010/main" val="11236316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smtClean="0">
                <a:effectLst/>
                <a:latin typeface="Corbel"/>
                <a:cs typeface="Corbel"/>
              </a:rPr>
              <a:t>Why Did Jesus </a:t>
            </a:r>
            <a:r>
              <a:rPr lang="en-US" sz="4000" b="1" dirty="0" smtClean="0">
                <a:effectLst/>
                <a:latin typeface="Corbel"/>
                <a:cs typeface="Corbel"/>
              </a:rPr>
              <a:t>ASK This </a:t>
            </a:r>
            <a:r>
              <a:rPr lang="en-US" sz="4000" b="1" dirty="0" smtClean="0">
                <a:effectLst/>
                <a:latin typeface="Corbel"/>
                <a:cs typeface="Corbel"/>
              </a:rPr>
              <a:t>Question?</a:t>
            </a:r>
            <a:endParaRPr lang="en-US" sz="4000" b="1" dirty="0">
              <a:effectLst/>
              <a:latin typeface="Corbel"/>
              <a:cs typeface="Corbel"/>
            </a:endParaRPr>
          </a:p>
        </p:txBody>
      </p:sp>
      <p:sp>
        <p:nvSpPr>
          <p:cNvPr id="20" name="Content Placeholder 19"/>
          <p:cNvSpPr>
            <a:spLocks noGrp="1"/>
          </p:cNvSpPr>
          <p:nvPr>
            <p:ph idx="1"/>
          </p:nvPr>
        </p:nvSpPr>
        <p:spPr>
          <a:xfrm>
            <a:off x="457200" y="1600200"/>
            <a:ext cx="7450667" cy="5257800"/>
          </a:xfrm>
        </p:spPr>
        <p:txBody>
          <a:bodyPr>
            <a:normAutofit fontScale="85000" lnSpcReduction="20000"/>
          </a:bodyPr>
          <a:lstStyle/>
          <a:p>
            <a:pPr marL="0" indent="0">
              <a:spcBef>
                <a:spcPts val="0"/>
              </a:spcBef>
              <a:buNone/>
            </a:pPr>
            <a:r>
              <a:rPr lang="en-US" b="1" dirty="0">
                <a:latin typeface="Corbel"/>
                <a:cs typeface="Corbel"/>
              </a:rPr>
              <a:t>Was Jesus </a:t>
            </a:r>
            <a:r>
              <a:rPr lang="en-US" b="1" dirty="0" smtClean="0">
                <a:latin typeface="Corbel"/>
                <a:cs typeface="Corbel"/>
              </a:rPr>
              <a:t>IGNORANT of </a:t>
            </a:r>
            <a:r>
              <a:rPr lang="en-US" b="1" dirty="0">
                <a:latin typeface="Corbel"/>
                <a:cs typeface="Corbel"/>
              </a:rPr>
              <a:t>what was happening to Him</a:t>
            </a:r>
            <a:r>
              <a:rPr lang="en-US" b="1" dirty="0" smtClean="0">
                <a:latin typeface="Corbel"/>
                <a:cs typeface="Corbel"/>
              </a:rPr>
              <a:t>?</a:t>
            </a:r>
          </a:p>
          <a:p>
            <a:pPr marL="0" indent="0">
              <a:spcBef>
                <a:spcPts val="0"/>
              </a:spcBef>
              <a:buNone/>
            </a:pPr>
            <a:endParaRPr lang="en-US" b="1" dirty="0" smtClean="0">
              <a:latin typeface="Corbel"/>
              <a:cs typeface="Corbel"/>
            </a:endParaRPr>
          </a:p>
          <a:p>
            <a:pPr marL="0" indent="0">
              <a:spcBef>
                <a:spcPts val="0"/>
              </a:spcBef>
              <a:buNone/>
            </a:pPr>
            <a:r>
              <a:rPr lang="en-US" b="1" dirty="0" smtClean="0">
                <a:latin typeface="Corbel"/>
                <a:cs typeface="Corbel"/>
              </a:rPr>
              <a:t>“</a:t>
            </a:r>
            <a:r>
              <a:rPr lang="en-US" b="1" dirty="0">
                <a:latin typeface="Corbel"/>
                <a:cs typeface="Corbel"/>
              </a:rPr>
              <a:t>Now is my soul troubled. And what shall I say? ‘Father, save me from this hour’? But for this purpose I have come to this hour</a:t>
            </a:r>
            <a:r>
              <a:rPr lang="en-US" b="1" dirty="0" smtClean="0">
                <a:latin typeface="Corbel"/>
                <a:cs typeface="Corbel"/>
              </a:rPr>
              <a:t>.” John 12.27</a:t>
            </a:r>
          </a:p>
          <a:p>
            <a:pPr marL="0" indent="0">
              <a:spcBef>
                <a:spcPts val="0"/>
              </a:spcBef>
              <a:buNone/>
            </a:pPr>
            <a:endParaRPr lang="en-US" b="1" dirty="0">
              <a:latin typeface="Corbel"/>
              <a:cs typeface="Corbel"/>
            </a:endParaRPr>
          </a:p>
          <a:p>
            <a:pPr marL="0" indent="0">
              <a:spcBef>
                <a:spcPts val="0"/>
              </a:spcBef>
              <a:buNone/>
            </a:pPr>
            <a:r>
              <a:rPr lang="en-US" b="1" dirty="0" smtClean="0">
                <a:latin typeface="Corbel"/>
                <a:cs typeface="Corbel"/>
              </a:rPr>
              <a:t>“Jesus</a:t>
            </a:r>
            <a:r>
              <a:rPr lang="en-US" b="1" dirty="0">
                <a:latin typeface="Corbel"/>
                <a:cs typeface="Corbel"/>
              </a:rPr>
              <a:t>, knowing that the Father had given all things into his hands, and that he had come from God and was going back to </a:t>
            </a:r>
            <a:r>
              <a:rPr lang="en-US" b="1" dirty="0" smtClean="0">
                <a:latin typeface="Corbel"/>
                <a:cs typeface="Corbel"/>
              </a:rPr>
              <a:t>God” John </a:t>
            </a:r>
            <a:r>
              <a:rPr lang="en-US" b="1" dirty="0" smtClean="0">
                <a:latin typeface="Corbel"/>
                <a:cs typeface="Corbel"/>
              </a:rPr>
              <a:t>13.3</a:t>
            </a:r>
          </a:p>
          <a:p>
            <a:pPr marL="0" indent="0">
              <a:spcBef>
                <a:spcPts val="0"/>
              </a:spcBef>
              <a:buNone/>
            </a:pPr>
            <a:endParaRPr lang="en-US" b="1" dirty="0">
              <a:latin typeface="Corbel"/>
              <a:cs typeface="Corbel"/>
            </a:endParaRPr>
          </a:p>
          <a:p>
            <a:pPr marL="0" indent="0">
              <a:spcBef>
                <a:spcPts val="0"/>
              </a:spcBef>
              <a:buNone/>
            </a:pPr>
            <a:r>
              <a:rPr lang="en-US" b="1" dirty="0">
                <a:latin typeface="Corbel"/>
                <a:cs typeface="Corbel"/>
              </a:rPr>
              <a:t>“Then Jesus, knowing all that would happen to him, came forward and said to them, ‘Whom do you seek?’” John </a:t>
            </a:r>
            <a:r>
              <a:rPr lang="en-US" b="1" dirty="0" smtClean="0">
                <a:latin typeface="Corbel"/>
                <a:cs typeface="Corbel"/>
              </a:rPr>
              <a:t>18.4</a:t>
            </a:r>
            <a:endParaRPr lang="en-US" b="1" dirty="0">
              <a:latin typeface="Corbel"/>
              <a:cs typeface="Corbel"/>
            </a:endParaRPr>
          </a:p>
        </p:txBody>
      </p:sp>
    </p:spTree>
    <p:extLst>
      <p:ext uri="{BB962C8B-B14F-4D97-AF65-F5344CB8AC3E}">
        <p14:creationId xmlns:p14="http://schemas.microsoft.com/office/powerpoint/2010/main" val="1997271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2" end="2"/>
                                            </p:txEl>
                                          </p:spTgt>
                                        </p:tgtEl>
                                        <p:attrNameLst>
                                          <p:attrName>style.visibility</p:attrName>
                                        </p:attrNameLst>
                                      </p:cBhvr>
                                      <p:to>
                                        <p:strVal val="visible"/>
                                      </p:to>
                                    </p:set>
                                    <p:animEffect transition="in" filter="fade">
                                      <p:cBhvr>
                                        <p:cTn id="12" dur="500"/>
                                        <p:tgtEl>
                                          <p:spTgt spid="2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4" end="4"/>
                                            </p:txEl>
                                          </p:spTgt>
                                        </p:tgtEl>
                                        <p:attrNameLst>
                                          <p:attrName>style.visibility</p:attrName>
                                        </p:attrNameLst>
                                      </p:cBhvr>
                                      <p:to>
                                        <p:strVal val="visible"/>
                                      </p:to>
                                    </p:set>
                                    <p:animEffect transition="in" filter="fade">
                                      <p:cBhvr>
                                        <p:cTn id="17" dur="500"/>
                                        <p:tgtEl>
                                          <p:spTgt spid="2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xEl>
                                              <p:pRg st="6" end="6"/>
                                            </p:txEl>
                                          </p:spTgt>
                                        </p:tgtEl>
                                        <p:attrNameLst>
                                          <p:attrName>style.visibility</p:attrName>
                                        </p:attrNameLst>
                                      </p:cBhvr>
                                      <p:to>
                                        <p:strVal val="visible"/>
                                      </p:to>
                                    </p:set>
                                    <p:animEffect transition="in" filter="fade">
                                      <p:cBhvr>
                                        <p:cTn id="22" dur="500"/>
                                        <p:tgtEl>
                                          <p:spTgt spid="2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smtClean="0">
                <a:effectLst/>
                <a:latin typeface="Corbel"/>
                <a:cs typeface="Corbel"/>
              </a:rPr>
              <a:t>Why Did Jesus </a:t>
            </a:r>
            <a:r>
              <a:rPr lang="en-US" sz="4000" b="1" dirty="0" smtClean="0">
                <a:effectLst/>
                <a:latin typeface="Corbel"/>
                <a:cs typeface="Corbel"/>
              </a:rPr>
              <a:t>ASK This </a:t>
            </a:r>
            <a:r>
              <a:rPr lang="en-US" sz="4000" b="1" dirty="0" smtClean="0">
                <a:effectLst/>
                <a:latin typeface="Corbel"/>
                <a:cs typeface="Corbel"/>
              </a:rPr>
              <a:t>Question?</a:t>
            </a:r>
            <a:endParaRPr lang="en-US" sz="4000" b="1" dirty="0">
              <a:effectLst/>
              <a:latin typeface="Corbel"/>
              <a:cs typeface="Corbel"/>
            </a:endParaRPr>
          </a:p>
        </p:txBody>
      </p:sp>
      <p:sp>
        <p:nvSpPr>
          <p:cNvPr id="20" name="Content Placeholder 19"/>
          <p:cNvSpPr>
            <a:spLocks noGrp="1"/>
          </p:cNvSpPr>
          <p:nvPr>
            <p:ph idx="1"/>
          </p:nvPr>
        </p:nvSpPr>
        <p:spPr>
          <a:xfrm>
            <a:off x="457200" y="1600200"/>
            <a:ext cx="7687733" cy="4525963"/>
          </a:xfrm>
        </p:spPr>
        <p:txBody>
          <a:bodyPr>
            <a:normAutofit/>
          </a:bodyPr>
          <a:lstStyle/>
          <a:p>
            <a:pPr marL="0" indent="0">
              <a:spcBef>
                <a:spcPts val="0"/>
              </a:spcBef>
              <a:buNone/>
            </a:pPr>
            <a:r>
              <a:rPr lang="en-US" b="1" dirty="0" smtClean="0">
                <a:latin typeface="Corbel"/>
                <a:cs typeface="Corbel"/>
              </a:rPr>
              <a:t>Was </a:t>
            </a:r>
            <a:r>
              <a:rPr lang="en-US" b="1" dirty="0">
                <a:latin typeface="Corbel"/>
                <a:cs typeface="Corbel"/>
              </a:rPr>
              <a:t>He not aware from eternity past that this moment would come</a:t>
            </a:r>
            <a:r>
              <a:rPr lang="en-US" b="1" dirty="0" smtClean="0">
                <a:latin typeface="Corbel"/>
                <a:cs typeface="Corbel"/>
              </a:rPr>
              <a:t>? Rev. 13.8; </a:t>
            </a:r>
            <a:r>
              <a:rPr lang="en-US" b="1" dirty="0">
                <a:latin typeface="Corbel"/>
                <a:cs typeface="Corbel"/>
              </a:rPr>
              <a:t>Acts 2.23</a:t>
            </a:r>
            <a:endParaRPr lang="en-US" b="1" dirty="0">
              <a:latin typeface="Corbel"/>
              <a:cs typeface="Corbel"/>
            </a:endParaRPr>
          </a:p>
          <a:p>
            <a:pPr marL="0" indent="0">
              <a:spcBef>
                <a:spcPts val="0"/>
              </a:spcBef>
              <a:buNone/>
            </a:pPr>
            <a:endParaRPr lang="en-US" b="1" dirty="0" smtClean="0">
              <a:latin typeface="Corbel"/>
              <a:cs typeface="Corbel"/>
            </a:endParaRPr>
          </a:p>
          <a:p>
            <a:pPr marL="0" indent="0">
              <a:spcBef>
                <a:spcPts val="0"/>
              </a:spcBef>
              <a:buNone/>
            </a:pPr>
            <a:r>
              <a:rPr lang="en-US" b="1" dirty="0" smtClean="0">
                <a:latin typeface="Corbel"/>
                <a:cs typeface="Corbel"/>
              </a:rPr>
              <a:t>How </a:t>
            </a:r>
            <a:r>
              <a:rPr lang="en-US" b="1" dirty="0">
                <a:latin typeface="Corbel"/>
                <a:cs typeface="Corbel"/>
              </a:rPr>
              <a:t>could He have been surprised at His Father’s actions at any time?</a:t>
            </a:r>
          </a:p>
          <a:p>
            <a:pPr marL="0" indent="0">
              <a:spcBef>
                <a:spcPts val="0"/>
              </a:spcBef>
              <a:buNone/>
            </a:pPr>
            <a:endParaRPr lang="en-US" b="1" dirty="0" smtClean="0">
              <a:latin typeface="Corbel"/>
              <a:cs typeface="Corbel"/>
            </a:endParaRPr>
          </a:p>
          <a:p>
            <a:pPr marL="0" indent="0">
              <a:spcBef>
                <a:spcPts val="0"/>
              </a:spcBef>
              <a:buNone/>
            </a:pPr>
            <a:r>
              <a:rPr lang="en-US" b="1" dirty="0" smtClean="0">
                <a:latin typeface="Corbel"/>
                <a:cs typeface="Corbel"/>
              </a:rPr>
              <a:t>How </a:t>
            </a:r>
            <a:r>
              <a:rPr lang="en-US" b="1" dirty="0">
                <a:latin typeface="Corbel"/>
                <a:cs typeface="Corbel"/>
              </a:rPr>
              <a:t>could He have been </a:t>
            </a:r>
            <a:r>
              <a:rPr lang="en-US" b="1" dirty="0" smtClean="0">
                <a:latin typeface="Corbel"/>
                <a:cs typeface="Corbel"/>
              </a:rPr>
              <a:t>unsure of </a:t>
            </a:r>
            <a:r>
              <a:rPr lang="en-US" b="1" dirty="0">
                <a:latin typeface="Corbel"/>
                <a:cs typeface="Corbel"/>
              </a:rPr>
              <a:t>His Father’s motives at </a:t>
            </a:r>
            <a:r>
              <a:rPr lang="en-US" b="1" dirty="0" smtClean="0">
                <a:latin typeface="Corbel"/>
                <a:cs typeface="Corbel"/>
              </a:rPr>
              <a:t>any time</a:t>
            </a:r>
            <a:r>
              <a:rPr lang="en-US" b="1" dirty="0">
                <a:latin typeface="Corbel"/>
                <a:cs typeface="Corbel"/>
              </a:rPr>
              <a:t>?</a:t>
            </a:r>
          </a:p>
        </p:txBody>
      </p:sp>
    </p:spTree>
    <p:extLst>
      <p:ext uri="{BB962C8B-B14F-4D97-AF65-F5344CB8AC3E}">
        <p14:creationId xmlns:p14="http://schemas.microsoft.com/office/powerpoint/2010/main" val="29028577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2" end="2"/>
                                            </p:txEl>
                                          </p:spTgt>
                                        </p:tgtEl>
                                        <p:attrNameLst>
                                          <p:attrName>style.visibility</p:attrName>
                                        </p:attrNameLst>
                                      </p:cBhvr>
                                      <p:to>
                                        <p:strVal val="visible"/>
                                      </p:to>
                                    </p:set>
                                    <p:animEffect transition="in" filter="fade">
                                      <p:cBhvr>
                                        <p:cTn id="12" dur="500"/>
                                        <p:tgtEl>
                                          <p:spTgt spid="2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4" end="4"/>
                                            </p:txEl>
                                          </p:spTgt>
                                        </p:tgtEl>
                                        <p:attrNameLst>
                                          <p:attrName>style.visibility</p:attrName>
                                        </p:attrNameLst>
                                      </p:cBhvr>
                                      <p:to>
                                        <p:strVal val="visible"/>
                                      </p:to>
                                    </p:set>
                                    <p:animEffect transition="in" filter="fade">
                                      <p:cBhvr>
                                        <p:cTn id="17" dur="500"/>
                                        <p:tgtEl>
                                          <p:spTgt spid="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a:latin typeface="Corbel"/>
                <a:cs typeface="Corbel"/>
              </a:rPr>
              <a:t>Why Did Jesus </a:t>
            </a:r>
            <a:r>
              <a:rPr lang="en-US" sz="4000" b="1" dirty="0" smtClean="0">
                <a:latin typeface="Corbel"/>
                <a:cs typeface="Corbel"/>
              </a:rPr>
              <a:t>ASK This </a:t>
            </a:r>
            <a:r>
              <a:rPr lang="en-US" sz="4000" b="1" dirty="0">
                <a:latin typeface="Corbel"/>
                <a:cs typeface="Corbel"/>
              </a:rPr>
              <a:t>Question?</a:t>
            </a:r>
            <a:endParaRPr lang="en-US" sz="4000" b="1" dirty="0">
              <a:effectLst/>
              <a:latin typeface="Corbel"/>
              <a:cs typeface="Corbel"/>
            </a:endParaRPr>
          </a:p>
        </p:txBody>
      </p:sp>
      <p:sp>
        <p:nvSpPr>
          <p:cNvPr id="20" name="Content Placeholder 19"/>
          <p:cNvSpPr>
            <a:spLocks noGrp="1"/>
          </p:cNvSpPr>
          <p:nvPr>
            <p:ph idx="1"/>
          </p:nvPr>
        </p:nvSpPr>
        <p:spPr>
          <a:xfrm>
            <a:off x="457199" y="1600200"/>
            <a:ext cx="7924801" cy="4525963"/>
          </a:xfrm>
        </p:spPr>
        <p:txBody>
          <a:bodyPr>
            <a:normAutofit/>
          </a:bodyPr>
          <a:lstStyle/>
          <a:p>
            <a:pPr marL="0" indent="0">
              <a:spcBef>
                <a:spcPts val="0"/>
              </a:spcBef>
              <a:buNone/>
            </a:pPr>
            <a:r>
              <a:rPr lang="en-US" b="1" dirty="0">
                <a:latin typeface="Corbel"/>
                <a:cs typeface="Corbel"/>
              </a:rPr>
              <a:t>Could the Son of God been bewildered?</a:t>
            </a:r>
          </a:p>
          <a:p>
            <a:pPr marL="0" indent="0">
              <a:spcBef>
                <a:spcPts val="0"/>
              </a:spcBef>
              <a:buNone/>
            </a:pPr>
            <a:endParaRPr lang="en-US" b="1" dirty="0">
              <a:latin typeface="Corbel"/>
              <a:cs typeface="Corbel"/>
            </a:endParaRPr>
          </a:p>
          <a:p>
            <a:pPr marL="0" indent="0">
              <a:spcBef>
                <a:spcPts val="0"/>
              </a:spcBef>
              <a:buNone/>
            </a:pPr>
            <a:r>
              <a:rPr lang="en-US" b="1" dirty="0">
                <a:latin typeface="Corbel"/>
                <a:cs typeface="Corbel"/>
              </a:rPr>
              <a:t>Was this just an </a:t>
            </a:r>
            <a:r>
              <a:rPr lang="en-US" b="1" dirty="0" smtClean="0">
                <a:latin typeface="Corbel"/>
                <a:cs typeface="Corbel"/>
              </a:rPr>
              <a:t>emotional exclamation?</a:t>
            </a:r>
          </a:p>
          <a:p>
            <a:pPr marL="0" indent="0">
              <a:spcBef>
                <a:spcPts val="0"/>
              </a:spcBef>
              <a:buNone/>
            </a:pPr>
            <a:endParaRPr lang="en-US" b="1" dirty="0">
              <a:latin typeface="Corbel"/>
              <a:cs typeface="Corbel"/>
            </a:endParaRPr>
          </a:p>
          <a:p>
            <a:pPr marL="0" indent="0">
              <a:spcBef>
                <a:spcPts val="0"/>
              </a:spcBef>
              <a:buNone/>
            </a:pPr>
            <a:r>
              <a:rPr lang="en-US" b="1" dirty="0">
                <a:latin typeface="Corbel"/>
                <a:cs typeface="Corbel"/>
              </a:rPr>
              <a:t>Was He hoping everyone </a:t>
            </a:r>
            <a:r>
              <a:rPr lang="en-US" b="1" dirty="0" smtClean="0">
                <a:latin typeface="Corbel"/>
                <a:cs typeface="Corbel"/>
              </a:rPr>
              <a:t>would see </a:t>
            </a:r>
            <a:r>
              <a:rPr lang="en-US" b="1" dirty="0">
                <a:latin typeface="Corbel"/>
                <a:cs typeface="Corbel"/>
              </a:rPr>
              <a:t>the fracture in the Godhead</a:t>
            </a:r>
            <a:r>
              <a:rPr lang="en-US" b="1" dirty="0" smtClean="0">
                <a:latin typeface="Corbel"/>
                <a:cs typeface="Corbel"/>
              </a:rPr>
              <a:t>? </a:t>
            </a:r>
            <a:r>
              <a:rPr lang="hu-HU" b="1" dirty="0">
                <a:latin typeface="Corbel"/>
                <a:cs typeface="Corbel"/>
              </a:rPr>
              <a:t>Matt. </a:t>
            </a:r>
            <a:r>
              <a:rPr lang="hu-HU" b="1" dirty="0" smtClean="0">
                <a:latin typeface="Corbel"/>
                <a:cs typeface="Corbel"/>
              </a:rPr>
              <a:t>12.25; Col. 2.9; John 1.1</a:t>
            </a:r>
          </a:p>
          <a:p>
            <a:pPr marL="0" indent="0">
              <a:spcBef>
                <a:spcPts val="0"/>
              </a:spcBef>
              <a:buNone/>
            </a:pPr>
            <a:endParaRPr lang="hu-HU" b="1" dirty="0">
              <a:latin typeface="Corbel"/>
              <a:cs typeface="Corbel"/>
            </a:endParaRPr>
          </a:p>
          <a:p>
            <a:pPr marL="0" indent="0">
              <a:spcBef>
                <a:spcPts val="0"/>
              </a:spcBef>
              <a:buNone/>
            </a:pPr>
            <a:r>
              <a:rPr lang="hu-HU" b="1" dirty="0" smtClean="0">
                <a:latin typeface="Corbel"/>
                <a:cs typeface="Corbel"/>
              </a:rPr>
              <a:t>Was He teaching?</a:t>
            </a:r>
            <a:endParaRPr lang="en-US" b="1" dirty="0">
              <a:latin typeface="Corbel"/>
              <a:cs typeface="Corbel"/>
            </a:endParaRPr>
          </a:p>
        </p:txBody>
      </p:sp>
    </p:spTree>
    <p:extLst>
      <p:ext uri="{BB962C8B-B14F-4D97-AF65-F5344CB8AC3E}">
        <p14:creationId xmlns:p14="http://schemas.microsoft.com/office/powerpoint/2010/main" val="24899342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2" end="2"/>
                                            </p:txEl>
                                          </p:spTgt>
                                        </p:tgtEl>
                                        <p:attrNameLst>
                                          <p:attrName>style.visibility</p:attrName>
                                        </p:attrNameLst>
                                      </p:cBhvr>
                                      <p:to>
                                        <p:strVal val="visible"/>
                                      </p:to>
                                    </p:set>
                                    <p:animEffect transition="in" filter="fade">
                                      <p:cBhvr>
                                        <p:cTn id="12" dur="500"/>
                                        <p:tgtEl>
                                          <p:spTgt spid="2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4" end="4"/>
                                            </p:txEl>
                                          </p:spTgt>
                                        </p:tgtEl>
                                        <p:attrNameLst>
                                          <p:attrName>style.visibility</p:attrName>
                                        </p:attrNameLst>
                                      </p:cBhvr>
                                      <p:to>
                                        <p:strVal val="visible"/>
                                      </p:to>
                                    </p:set>
                                    <p:animEffect transition="in" filter="fade">
                                      <p:cBhvr>
                                        <p:cTn id="17" dur="500"/>
                                        <p:tgtEl>
                                          <p:spTgt spid="2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xEl>
                                              <p:pRg st="6" end="6"/>
                                            </p:txEl>
                                          </p:spTgt>
                                        </p:tgtEl>
                                        <p:attrNameLst>
                                          <p:attrName>style.visibility</p:attrName>
                                        </p:attrNameLst>
                                      </p:cBhvr>
                                      <p:to>
                                        <p:strVal val="visible"/>
                                      </p:to>
                                    </p:set>
                                    <p:animEffect transition="in" filter="fade">
                                      <p:cBhvr>
                                        <p:cTn id="22" dur="500"/>
                                        <p:tgtEl>
                                          <p:spTgt spid="2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Autofit/>
          </a:bodyPr>
          <a:lstStyle/>
          <a:p>
            <a:r>
              <a:rPr lang="en-US" sz="4000" b="1" dirty="0">
                <a:solidFill>
                  <a:prstClr val="black"/>
                </a:solidFill>
                <a:latin typeface="Corbel"/>
                <a:cs typeface="Corbel"/>
              </a:rPr>
              <a:t>A PROPHECY Fulfilled</a:t>
            </a:r>
            <a:endParaRPr lang="en-US" b="1" dirty="0">
              <a:effectLst>
                <a:glow rad="177800">
                  <a:schemeClr val="bg1">
                    <a:alpha val="75000"/>
                  </a:schemeClr>
                </a:glow>
              </a:effectLst>
              <a:latin typeface="Corbel"/>
              <a:cs typeface="Corbel"/>
            </a:endParaRPr>
          </a:p>
        </p:txBody>
      </p:sp>
      <p:sp>
        <p:nvSpPr>
          <p:cNvPr id="23" name="Text Placeholder 22"/>
          <p:cNvSpPr>
            <a:spLocks noGrp="1"/>
          </p:cNvSpPr>
          <p:nvPr>
            <p:ph type="body" idx="1"/>
          </p:nvPr>
        </p:nvSpPr>
        <p:spPr>
          <a:xfrm>
            <a:off x="-29097" y="1535113"/>
            <a:ext cx="4040188" cy="639762"/>
          </a:xfrm>
        </p:spPr>
        <p:txBody>
          <a:bodyPr/>
          <a:lstStyle/>
          <a:p>
            <a:pPr algn="r"/>
            <a:r>
              <a:rPr lang="en-US" dirty="0" smtClean="0">
                <a:latin typeface="Corbel"/>
                <a:cs typeface="Corbel"/>
              </a:rPr>
              <a:t>Psalm 22.1-2</a:t>
            </a:r>
            <a:endParaRPr lang="en-US" dirty="0">
              <a:latin typeface="Corbel"/>
              <a:cs typeface="Corbel"/>
            </a:endParaRPr>
          </a:p>
        </p:txBody>
      </p:sp>
      <p:sp>
        <p:nvSpPr>
          <p:cNvPr id="20" name="Content Placeholder 19"/>
          <p:cNvSpPr>
            <a:spLocks noGrp="1"/>
          </p:cNvSpPr>
          <p:nvPr>
            <p:ph sz="half" idx="2"/>
          </p:nvPr>
        </p:nvSpPr>
        <p:spPr>
          <a:xfrm>
            <a:off x="-29097" y="2174875"/>
            <a:ext cx="4040188" cy="3951288"/>
          </a:xfrm>
        </p:spPr>
        <p:txBody>
          <a:bodyPr>
            <a:normAutofit fontScale="92500" lnSpcReduction="10000"/>
          </a:bodyPr>
          <a:lstStyle/>
          <a:p>
            <a:pPr marL="0" indent="0" algn="r">
              <a:buNone/>
            </a:pPr>
            <a:r>
              <a:rPr lang="en-US" sz="3200" dirty="0">
                <a:solidFill>
                  <a:prstClr val="black"/>
                </a:solidFill>
                <a:latin typeface="Corbel"/>
                <a:cs typeface="Corbel"/>
              </a:rPr>
              <a:t>My God, my God, why have you forsaken me</a:t>
            </a:r>
            <a:r>
              <a:rPr lang="en-US" sz="3200" dirty="0" smtClean="0">
                <a:solidFill>
                  <a:prstClr val="black"/>
                </a:solidFill>
                <a:latin typeface="Corbel"/>
                <a:cs typeface="Corbel"/>
              </a:rPr>
              <a:t>?</a:t>
            </a:r>
            <a:r>
              <a:rPr lang="en-US" sz="3200" dirty="0">
                <a:solidFill>
                  <a:prstClr val="black"/>
                </a:solidFill>
                <a:latin typeface="Corbel"/>
                <a:cs typeface="Corbel"/>
              </a:rPr>
              <a:t> </a:t>
            </a:r>
            <a:r>
              <a:rPr lang="en-US" sz="3200" dirty="0" smtClean="0">
                <a:solidFill>
                  <a:prstClr val="black"/>
                </a:solidFill>
                <a:latin typeface="Corbel"/>
                <a:cs typeface="Corbel"/>
              </a:rPr>
              <a:t>Why </a:t>
            </a:r>
            <a:r>
              <a:rPr lang="en-US" sz="3200" dirty="0">
                <a:solidFill>
                  <a:prstClr val="black"/>
                </a:solidFill>
                <a:latin typeface="Corbel"/>
                <a:cs typeface="Corbel"/>
              </a:rPr>
              <a:t>are you so far from saving me, from the words of my groaning? O my God, I cry by day, but you do not answer, and by night, but I find no rest. </a:t>
            </a:r>
            <a:endParaRPr lang="en-US" sz="3200" dirty="0">
              <a:latin typeface="Corbel"/>
              <a:cs typeface="Corbel"/>
            </a:endParaRPr>
          </a:p>
        </p:txBody>
      </p:sp>
      <p:sp>
        <p:nvSpPr>
          <p:cNvPr id="24" name="Text Placeholder 23"/>
          <p:cNvSpPr>
            <a:spLocks noGrp="1"/>
          </p:cNvSpPr>
          <p:nvPr>
            <p:ph type="body" sz="quarter" idx="3"/>
          </p:nvPr>
        </p:nvSpPr>
        <p:spPr>
          <a:xfrm>
            <a:off x="4158728" y="1535113"/>
            <a:ext cx="4041775" cy="639762"/>
          </a:xfrm>
        </p:spPr>
        <p:txBody>
          <a:bodyPr/>
          <a:lstStyle/>
          <a:p>
            <a:r>
              <a:rPr lang="en-US" dirty="0" smtClean="0">
                <a:latin typeface="Corbel"/>
                <a:cs typeface="Corbel"/>
              </a:rPr>
              <a:t>Matt. 27.46</a:t>
            </a:r>
            <a:endParaRPr lang="en-US" dirty="0">
              <a:latin typeface="Corbel"/>
              <a:cs typeface="Corbel"/>
            </a:endParaRPr>
          </a:p>
        </p:txBody>
      </p:sp>
      <p:sp>
        <p:nvSpPr>
          <p:cNvPr id="25" name="Content Placeholder 24"/>
          <p:cNvSpPr>
            <a:spLocks noGrp="1"/>
          </p:cNvSpPr>
          <p:nvPr>
            <p:ph sz="quarter" idx="4"/>
          </p:nvPr>
        </p:nvSpPr>
        <p:spPr>
          <a:xfrm>
            <a:off x="4158729" y="2174875"/>
            <a:ext cx="3613672" cy="3951288"/>
          </a:xfrm>
        </p:spPr>
        <p:txBody>
          <a:bodyPr>
            <a:noAutofit/>
          </a:bodyPr>
          <a:lstStyle/>
          <a:p>
            <a:pPr marL="0" indent="0">
              <a:buNone/>
            </a:pPr>
            <a:r>
              <a:rPr lang="en-US" sz="3200" dirty="0">
                <a:latin typeface="Corbel"/>
                <a:cs typeface="Corbel"/>
              </a:rPr>
              <a:t>And about the ninth hour Jesus cried out with a loud voice, saying, “Eli, Eli, </a:t>
            </a:r>
            <a:r>
              <a:rPr lang="en-US" sz="3200" dirty="0" err="1">
                <a:latin typeface="Corbel"/>
                <a:cs typeface="Corbel"/>
              </a:rPr>
              <a:t>lema</a:t>
            </a:r>
            <a:r>
              <a:rPr lang="en-US" sz="3200" dirty="0">
                <a:latin typeface="Corbel"/>
                <a:cs typeface="Corbel"/>
              </a:rPr>
              <a:t> </a:t>
            </a:r>
            <a:r>
              <a:rPr lang="en-US" sz="3200" dirty="0" err="1">
                <a:latin typeface="Corbel"/>
                <a:cs typeface="Corbel"/>
              </a:rPr>
              <a:t>sabachthani</a:t>
            </a:r>
            <a:r>
              <a:rPr lang="en-US" sz="3200" dirty="0">
                <a:latin typeface="Corbel"/>
                <a:cs typeface="Corbel"/>
              </a:rPr>
              <a:t>?” that is, </a:t>
            </a:r>
            <a:r>
              <a:rPr lang="en-US" sz="3200" dirty="0" smtClean="0">
                <a:latin typeface="Corbel"/>
                <a:cs typeface="Corbel"/>
              </a:rPr>
              <a:t>“My God, my God, why have you forsaken me?”</a:t>
            </a:r>
            <a:endParaRPr lang="en-US" sz="3200" dirty="0">
              <a:latin typeface="Corbel"/>
              <a:cs typeface="Corbel"/>
            </a:endParaRPr>
          </a:p>
        </p:txBody>
      </p:sp>
    </p:spTree>
    <p:extLst>
      <p:ext uri="{BB962C8B-B14F-4D97-AF65-F5344CB8AC3E}">
        <p14:creationId xmlns:p14="http://schemas.microsoft.com/office/powerpoint/2010/main" val="2056441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fade">
                                      <p:cBhvr>
                                        <p:cTn id="7" dur="500"/>
                                        <p:tgtEl>
                                          <p:spTgt spid="2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xEl>
                                              <p:pRg st="0" end="0"/>
                                            </p:txEl>
                                          </p:spTgt>
                                        </p:tgtEl>
                                        <p:attrNameLst>
                                          <p:attrName>style.visibility</p:attrName>
                                        </p:attrNameLst>
                                      </p:cBhvr>
                                      <p:to>
                                        <p:strVal val="visible"/>
                                      </p:to>
                                    </p:set>
                                    <p:animEffect transition="in" filter="fade">
                                      <p:cBhvr>
                                        <p:cTn id="10" dur="500"/>
                                        <p:tgtEl>
                                          <p:spTgt spid="2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animEffect transition="in" filter="fade">
                                      <p:cBhvr>
                                        <p:cTn id="15" dur="500"/>
                                        <p:tgtEl>
                                          <p:spTgt spid="20">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5">
                                            <p:txEl>
                                              <p:pRg st="0" end="0"/>
                                            </p:txEl>
                                          </p:spTgt>
                                        </p:tgtEl>
                                        <p:attrNameLst>
                                          <p:attrName>style.visibility</p:attrName>
                                        </p:attrNameLst>
                                      </p:cBhvr>
                                      <p:to>
                                        <p:strVal val="visible"/>
                                      </p:to>
                                    </p:set>
                                    <p:animEffect transition="in" filter="fade">
                                      <p:cBhvr>
                                        <p:cTn id="18" dur="5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uild="p"/>
      <p:bldP spid="20" grpId="0" build="p"/>
      <p:bldP spid="24" grpId="0" build="p"/>
      <p:bldP spid="2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9654</TotalTime>
  <Words>2117</Words>
  <Application>Microsoft Macintosh PowerPoint</Application>
  <PresentationFormat>On-screen Show (4:3)</PresentationFormat>
  <Paragraphs>148</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PowerPoint Presentation</vt:lpstr>
      <vt:lpstr>PowerPoint Presentation</vt:lpstr>
      <vt:lpstr>The FELLOWSHIP Of The Father And Son</vt:lpstr>
      <vt:lpstr>The FELLOWSHIP Of The Father And Son</vt:lpstr>
      <vt:lpstr>The FELLOWSHIP Of The Father And Son</vt:lpstr>
      <vt:lpstr>Why Did Jesus ASK This Question?</vt:lpstr>
      <vt:lpstr>Why Did Jesus ASK This Question?</vt:lpstr>
      <vt:lpstr>Why Did Jesus ASK This Question?</vt:lpstr>
      <vt:lpstr>A PROPHECY Fulfilled</vt:lpstr>
      <vt:lpstr>A PROPHECY Fulfilled</vt:lpstr>
      <vt:lpstr>A PROPHECY Fulfilled</vt:lpstr>
      <vt:lpstr>A PROPHECY Fulfilled</vt:lpstr>
      <vt:lpstr>A PROPHECY Fulfilled</vt:lpstr>
      <vt:lpstr>A PROPHECY Fulfilled</vt:lpstr>
      <vt:lpstr>A PROPHECY Fulfilled</vt:lpstr>
      <vt:lpstr>A PROPHECY Fulfilled</vt:lpstr>
      <vt:lpstr>A PROPHECY Fulfilled</vt:lpstr>
      <vt:lpstr>A PROPHECY Fulfilled</vt:lpstr>
      <vt:lpstr>A PROPHECY Fulfilled</vt:lpstr>
      <vt:lpstr>A PROPHECY Fulfilled</vt:lpstr>
      <vt:lpstr>A PROPHECY Fulfilled</vt:lpstr>
      <vt:lpstr>A PROPHECY Fulfilled</vt:lpstr>
      <vt:lpstr>A PROPHECY Fulfilled</vt:lpstr>
      <vt:lpstr>A PROPHECY Fulfilled</vt:lpstr>
      <vt:lpstr>A PROPHECY Fulfilled</vt:lpstr>
      <vt:lpstr>Why Did Jesus Ask This Question?</vt:lpstr>
      <vt:lpstr>Why Did Jesus Ask This Question?</vt:lpstr>
      <vt:lpstr>“stricken, smitten by God, and afflicted”</vt:lpstr>
      <vt:lpstr>God Does Not Forsake The Righteous</vt:lpstr>
      <vt:lpstr>God Does Not Forsake The Righteous</vt:lpstr>
      <vt:lpstr>God Does Not Forsake The Righteous</vt:lpstr>
      <vt:lpstr>God Does Not Forsake The Righteous</vt:lpstr>
      <vt:lpstr>God Does Not Forsake The Righteous</vt:lpstr>
      <vt:lpstr>Why Did Jesus Ask This Question?</vt:lpstr>
      <vt:lpstr>God Does Not Forsake The Righteous</vt:lpstr>
      <vt:lpstr>Was Jesus Forsaken?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Penal</dc:title>
  <dc:creator>Bryan Garlock</dc:creator>
  <cp:lastModifiedBy>Bryan Garlock</cp:lastModifiedBy>
  <cp:revision>220</cp:revision>
  <dcterms:created xsi:type="dcterms:W3CDTF">2014-03-29T00:46:56Z</dcterms:created>
  <dcterms:modified xsi:type="dcterms:W3CDTF">2015-01-18T03:14:27Z</dcterms:modified>
</cp:coreProperties>
</file>