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43" autoAdjust="0"/>
  </p:normalViewPr>
  <p:slideViewPr>
    <p:cSldViewPr snapToGrid="0" snapToObjects="1">
      <p:cViewPr varScale="1">
        <p:scale>
          <a:sx n="57" d="100"/>
          <a:sy n="57" d="100"/>
        </p:scale>
        <p:origin x="-1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3E99E-4B26-6E47-B764-F2B555DD929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B40DD-6852-DC40-81D0-28147164F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4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B40DD-6852-DC40-81D0-28147164F0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0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3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9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2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8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8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DD80-0320-1B4A-852A-E049FFCA7F38}" type="datetimeFigureOut">
              <a:rPr lang="en-US" smtClean="0"/>
              <a:t>12/21/14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5A95-89F5-5E4E-B081-463191A85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CHURCH And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4582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church should remember the DEATH of </a:t>
            </a: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J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esus 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His death is REMEMBERED during the Lord’s Supper, 1 Cor. 11.24-26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birth of Christ means NOTHING if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Jesus Christ did not die on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cross!</a:t>
            </a:r>
          </a:p>
        </p:txBody>
      </p:sp>
    </p:spTree>
    <p:extLst>
      <p:ext uri="{BB962C8B-B14F-4D97-AF65-F5344CB8AC3E}">
        <p14:creationId xmlns:p14="http://schemas.microsoft.com/office/powerpoint/2010/main" val="238067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INDIVIDUAL And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4582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individual MAY non-religiously do some things others do religiously.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washing of hands before eating, Matt. 15.1-20 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Pharisees were wrong because they did it religiously. 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Disciples were not forbidden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to wash at all because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o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thers did it religiously.</a:t>
            </a:r>
          </a:p>
        </p:txBody>
      </p:sp>
    </p:spTree>
    <p:extLst>
      <p:ext uri="{BB962C8B-B14F-4D97-AF65-F5344CB8AC3E}">
        <p14:creationId xmlns:p14="http://schemas.microsoft.com/office/powerpoint/2010/main" val="393583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INDIVIDUAL And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44" y="1600200"/>
            <a:ext cx="8248489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Meat offered to IDOLS could be eaten socially, but not “as meat offered to idols” 1 Cor. 8; 10.27-28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We may observe Christmas customs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socially but NOT as a religious holiday;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l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et us not judge one another,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b="1" dirty="0" smtClean="0">
                <a:solidFill>
                  <a:schemeClr val="bg1"/>
                </a:solidFill>
                <a:latin typeface="Corbel"/>
                <a:cs typeface="Corbel"/>
              </a:rPr>
              <a:t>Rom. 14.5-6, 10, 13</a:t>
            </a: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3981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INDIVIDUAL And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35" y="1497234"/>
            <a:ext cx="869413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We do many things connected with Christmas at any time including December 25 -- Give gifts, express good will, sing seasonal songs, send cards -- not religiously!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Liberty does not give us the right to engage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in Christmas’ religious practices: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participating in religious,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unscriptural Christmas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p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lays, songs, etc.</a:t>
            </a:r>
          </a:p>
        </p:txBody>
      </p:sp>
    </p:spTree>
    <p:extLst>
      <p:ext uri="{BB962C8B-B14F-4D97-AF65-F5344CB8AC3E}">
        <p14:creationId xmlns:p14="http://schemas.microsoft.com/office/powerpoint/2010/main" val="83409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bel"/>
                <a:cs typeface="Corbel"/>
              </a:rPr>
              <a:t>“Let’s Put Christ BACK Into Christmas”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35" y="1600200"/>
            <a:ext cx="869413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Christ was NEVER in Christmas!! He can’t be put back into something He was NEVER in!!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apostles NEVER celebrated Jesus’ birthday or “Christmas”!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Christ NEVER commanded us to remember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His birthday as He did His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death (Matt. 26.26‑29).</a:t>
            </a:r>
          </a:p>
        </p:txBody>
      </p:sp>
    </p:spTree>
    <p:extLst>
      <p:ext uri="{BB962C8B-B14F-4D97-AF65-F5344CB8AC3E}">
        <p14:creationId xmlns:p14="http://schemas.microsoft.com/office/powerpoint/2010/main" val="376278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God’s Plan For Your Salvation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Hear The Word – Rom. 10.17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Believe The Word – John 8.24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Repent Of Sin – Acts 17.30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Confess Faith In Christ – Rom. 10.9-10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Be Immersed – Acts 22.16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  <a:latin typeface="Corbel"/>
                <a:cs typeface="Corbel"/>
              </a:rPr>
              <a:t>Remain Faithful – Rev. 2.10</a:t>
            </a:r>
            <a:endParaRPr lang="en-US" b="1" dirty="0">
              <a:solidFill>
                <a:srgbClr val="FFFF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9651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8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BIBLE And Christmas</a:t>
            </a: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284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Bible mentions Jesus’ birth, Matt. 1.18-25, 2.1-23; Luke 2.1-40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Bible does NOT mention “Christmas,”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Christ’s birth date or any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references to special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observances</a:t>
            </a: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4607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BIBLE And Christmas</a:t>
            </a: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284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Christmas is rooted in FALSE religion (paganism).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“Christmas” (Christ-Mass) and “Santa Claus”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(St. Nicholas) both with origins of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paganism and Catholicism</a:t>
            </a: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1065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BIBLE And Christmas</a:t>
            </a: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Christmas observances DISTORT many Biblical truths: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“There were three wise men that were present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when Christ was born.”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“The wise men went to Bethlehem and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worshipped Jesus the night of His birth.”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“The shepherds, wise men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and all followed the star to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he manger.”</a:t>
            </a: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501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CHURCH And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Church is SUBJECT to Christ, Eph. 5.23-24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As a church that belongs to Christ we obey Jesus, Col. 3.17; 1 Cor. 4.6; 2 John 1.9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Since Christ is our head, we may only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engage in religious practices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that he has ordained,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cf. Matt. 15.9</a:t>
            </a: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5738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CHURCH And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Church isn’t AUTHORIZED to observe </a:t>
            </a: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C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hristmas / birth of </a:t>
            </a:r>
            <a:r>
              <a:rPr lang="en-US" b="1" dirty="0">
                <a:solidFill>
                  <a:schemeClr val="bg1"/>
                </a:solidFill>
                <a:latin typeface="Corbel"/>
                <a:cs typeface="Corbel"/>
              </a:rPr>
              <a:t>J</a:t>
            </a: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esus / any holidays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Corbel"/>
                <a:cs typeface="Corbel"/>
              </a:rPr>
              <a:t>If we do any thing Christ hasn't authorized (such as observing man-made holidays), our worship is VAIN, Mark 7.6-9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Corbel"/>
                <a:cs typeface="Corbel"/>
              </a:rPr>
              <a:t>We are WARNED against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Corbel"/>
                <a:cs typeface="Corbel"/>
              </a:rPr>
              <a:t>presumption in religion,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Corbel"/>
                <a:cs typeface="Corbel"/>
              </a:rPr>
              <a:t>2 Sam. 7.1-7; Jer. 10.23;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bg1"/>
                </a:solidFill>
                <a:latin typeface="Corbel"/>
                <a:cs typeface="Corbel"/>
              </a:rPr>
              <a:t>2 Pet. 2.10; 2 John 9</a:t>
            </a:r>
            <a:endParaRPr lang="en-US" sz="3000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9057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CHURCH And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5" y="1600200"/>
            <a:ext cx="8112131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Paul was AFRAID for the churches of Galatia had begun to OBSERVE holy days, Gal. 4.1-11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Nothing in the N.T. authorizes celebrations / masses / special services concerning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birth of Christ</a:t>
            </a:r>
          </a:p>
        </p:txBody>
      </p:sp>
    </p:spTree>
    <p:extLst>
      <p:ext uri="{BB962C8B-B14F-4D97-AF65-F5344CB8AC3E}">
        <p14:creationId xmlns:p14="http://schemas.microsoft.com/office/powerpoint/2010/main" val="133022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CHURCH And Christmas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The only DIVINELY authorized religious holiday is the first day of the week.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This day is set aside to HONOR Christ (the Lord’s Day)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EVERY first day of each week is equally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Corbel"/>
                <a:cs typeface="Corbel"/>
              </a:rPr>
              <a:t>Significant.</a:t>
            </a:r>
          </a:p>
        </p:txBody>
      </p:sp>
    </p:spTree>
    <p:extLst>
      <p:ext uri="{BB962C8B-B14F-4D97-AF65-F5344CB8AC3E}">
        <p14:creationId xmlns:p14="http://schemas.microsoft.com/office/powerpoint/2010/main" val="55058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692</Words>
  <Application>Microsoft Macintosh PowerPoint</Application>
  <PresentationFormat>On-screen Show (4:3)</PresentationFormat>
  <Paragraphs>113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THE BIBLE And Christmas</vt:lpstr>
      <vt:lpstr>THE BIBLE And Christmas</vt:lpstr>
      <vt:lpstr>THE BIBLE And Christmas</vt:lpstr>
      <vt:lpstr>THE CHURCH And Christmas</vt:lpstr>
      <vt:lpstr>THE CHURCH And Christmas</vt:lpstr>
      <vt:lpstr>THE CHURCH And Christmas</vt:lpstr>
      <vt:lpstr>THE CHURCH And Christmas</vt:lpstr>
      <vt:lpstr>THE CHURCH And Christmas</vt:lpstr>
      <vt:lpstr>THE INDIVIDUAL And Christmas</vt:lpstr>
      <vt:lpstr>THE INDIVIDUAL And Christmas</vt:lpstr>
      <vt:lpstr>THE INDIVIDUAL And Christmas</vt:lpstr>
      <vt:lpstr>“Let’s Put Christ BACK Into Christmas”</vt:lpstr>
      <vt:lpstr>God’s Plan For Your Salvation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73</cp:revision>
  <dcterms:created xsi:type="dcterms:W3CDTF">2014-12-20T22:10:46Z</dcterms:created>
  <dcterms:modified xsi:type="dcterms:W3CDTF">2014-12-21T14:30:16Z</dcterms:modified>
</cp:coreProperties>
</file>