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6" autoAdjust="0"/>
    <p:restoredTop sz="89718" autoAdjust="0"/>
  </p:normalViewPr>
  <p:slideViewPr>
    <p:cSldViewPr snapToGrid="0" snapToObjects="1">
      <p:cViewPr varScale="1">
        <p:scale>
          <a:sx n="87" d="100"/>
          <a:sy n="87" d="100"/>
        </p:scale>
        <p:origin x="-15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2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4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1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9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6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5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5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D2A4-0FBA-494B-8F0E-E540C94D0ECC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5149-FED2-CD40-8521-9E5E8E980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1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15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The SIN Of Angels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00200"/>
            <a:ext cx="8915400" cy="5144656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They were under LAW, </a:t>
            </a:r>
            <a:r>
              <a:rPr lang="en-US" dirty="0">
                <a:latin typeface="Corbel"/>
                <a:cs typeface="Corbel"/>
              </a:rPr>
              <a:t>2 Peter 2.4; 1 John 3.4; Rom. 4.15</a:t>
            </a: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Their </a:t>
            </a:r>
            <a:r>
              <a:rPr lang="en-US" dirty="0">
                <a:latin typeface="Corbel"/>
                <a:cs typeface="Corbel"/>
              </a:rPr>
              <a:t>sin was </a:t>
            </a:r>
            <a:r>
              <a:rPr lang="en-US" dirty="0" smtClean="0">
                <a:latin typeface="Corbel"/>
                <a:cs typeface="Corbel"/>
              </a:rPr>
              <a:t>INEXCUSABLE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Their PUNISHMENT </a:t>
            </a:r>
            <a:r>
              <a:rPr lang="en-US" dirty="0">
                <a:latin typeface="Corbel"/>
                <a:cs typeface="Corbel"/>
              </a:rPr>
              <a:t>was swift and severe, 2 Peter 2.4; Jude </a:t>
            </a:r>
            <a:r>
              <a:rPr lang="en-US" dirty="0" smtClean="0">
                <a:latin typeface="Corbel"/>
                <a:cs typeface="Corbel"/>
              </a:rPr>
              <a:t>6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These angels must have been the devil’s angels (DEMONS), Matt. 25.41; Luke 11.14-23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They </a:t>
            </a:r>
            <a:r>
              <a:rPr lang="en-US" dirty="0">
                <a:latin typeface="Corbel"/>
                <a:cs typeface="Corbel"/>
              </a:rPr>
              <a:t>evidently followed Satan in </a:t>
            </a:r>
            <a:r>
              <a:rPr lang="en-US" dirty="0" smtClean="0">
                <a:latin typeface="Corbel"/>
                <a:cs typeface="Corbel"/>
              </a:rPr>
              <a:t>REBELLION, </a:t>
            </a:r>
            <a:r>
              <a:rPr lang="en-US" dirty="0">
                <a:latin typeface="Corbel"/>
                <a:cs typeface="Corbel"/>
              </a:rPr>
              <a:t>1 John 3.8; John 8.44; 1 Tim. </a:t>
            </a:r>
            <a:r>
              <a:rPr lang="en-US" dirty="0" smtClean="0">
                <a:latin typeface="Corbel"/>
                <a:cs typeface="Corbel"/>
              </a:rPr>
              <a:t>3.6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69208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The COMING Of Angels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At Judgment, angels will be used to gather the unfaithful out of God’s kingdom, Matt. 13.41-42; 49-50</a:t>
            </a:r>
          </a:p>
          <a:p>
            <a:pPr marL="5715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Angels will assist in the separation of the wicked from the righteous, 2 Thess. 1.7-8</a:t>
            </a:r>
          </a:p>
          <a:p>
            <a:pPr marL="5715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The voice of the Archangel will be heard and Christ will be accompanied by “all the angels,” 1 Thess. 4.16; Matt. 25.31</a:t>
            </a:r>
          </a:p>
        </p:txBody>
      </p:sp>
    </p:spTree>
    <p:extLst>
      <p:ext uri="{BB962C8B-B14F-4D97-AF65-F5344CB8AC3E}">
        <p14:creationId xmlns:p14="http://schemas.microsoft.com/office/powerpoint/2010/main" val="62727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807908">
            <a:off x="3140122" y="1682705"/>
            <a:ext cx="4897094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spc="300" dirty="0" smtClean="0">
                <a:ln w="18415" cmpd="sng">
                  <a:solidFill>
                    <a:srgbClr val="E80013"/>
                  </a:solidFill>
                  <a:prstDash val="solid"/>
                </a:ln>
                <a:solidFill>
                  <a:srgbClr val="E8001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 Extra Bold"/>
                <a:ea typeface="AppleGothic"/>
                <a:cs typeface="Rockwell Extra Bold"/>
              </a:rPr>
              <a:t>The Origin Of Sin</a:t>
            </a:r>
            <a:endParaRPr lang="en-US" sz="3200" spc="300" dirty="0">
              <a:ln w="18415" cmpd="sng">
                <a:solidFill>
                  <a:srgbClr val="E80013"/>
                </a:solidFill>
                <a:prstDash val="solid"/>
              </a:ln>
              <a:solidFill>
                <a:srgbClr val="E8001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Rockwell Extra Bold"/>
              <a:ea typeface="AppleGothic"/>
              <a:cs typeface="Rockwell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22169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963" y="4454660"/>
            <a:ext cx="4645102" cy="1992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7580"/>
              </a:lnSpc>
            </a:pPr>
            <a:r>
              <a:rPr lang="en-US" sz="4600" b="1" spc="300" dirty="0" smtClean="0">
                <a:ln w="18415" cmpd="sng">
                  <a:solidFill>
                    <a:srgbClr val="E80013"/>
                  </a:solidFill>
                  <a:prstDash val="solid"/>
                </a:ln>
                <a:solidFill>
                  <a:srgbClr val="E80013"/>
                </a:solidFill>
                <a:effectLst>
                  <a:glow rad="76200">
                    <a:schemeClr val="tx1">
                      <a:alpha val="7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God is NOT The </a:t>
            </a:r>
          </a:p>
          <a:p>
            <a:pPr algn="ctr">
              <a:lnSpc>
                <a:spcPts val="7580"/>
              </a:lnSpc>
            </a:pPr>
            <a:r>
              <a:rPr lang="en-US" sz="4600" b="1" spc="300" dirty="0" smtClean="0">
                <a:ln w="18415" cmpd="sng">
                  <a:solidFill>
                    <a:srgbClr val="E80013"/>
                  </a:solidFill>
                  <a:prstDash val="solid"/>
                </a:ln>
                <a:solidFill>
                  <a:srgbClr val="E80013"/>
                </a:solidFill>
                <a:effectLst>
                  <a:glow rad="76200">
                    <a:schemeClr val="tx1">
                      <a:alpha val="7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AUTHOR of sin</a:t>
            </a:r>
            <a:endParaRPr lang="en-US" sz="4600" b="1" spc="300" dirty="0">
              <a:ln w="18415" cmpd="sng">
                <a:solidFill>
                  <a:srgbClr val="E80013"/>
                </a:solidFill>
                <a:prstDash val="solid"/>
              </a:ln>
              <a:solidFill>
                <a:srgbClr val="E80013"/>
              </a:solidFill>
              <a:effectLst>
                <a:glow rad="76200">
                  <a:schemeClr val="tx1">
                    <a:alpha val="75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6473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35516"/>
            <a:ext cx="4645102" cy="29593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7580"/>
              </a:lnSpc>
            </a:pPr>
            <a:r>
              <a:rPr lang="en-US" sz="4400" b="1" spc="300" dirty="0">
                <a:ln w="18415" cmpd="sng">
                  <a:solidFill>
                    <a:srgbClr val="E80013"/>
                  </a:solidFill>
                  <a:prstDash val="solid"/>
                </a:ln>
                <a:solidFill>
                  <a:srgbClr val="E80013"/>
                </a:solidFill>
                <a:effectLst>
                  <a:glow rad="76200">
                    <a:schemeClr val="tx1">
                      <a:alpha val="7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S</a:t>
            </a:r>
            <a:r>
              <a:rPr lang="en-US" sz="4400" b="1" spc="300" dirty="0" smtClean="0">
                <a:ln w="18415" cmpd="sng">
                  <a:solidFill>
                    <a:srgbClr val="E80013"/>
                  </a:solidFill>
                  <a:prstDash val="solid"/>
                </a:ln>
                <a:solidFill>
                  <a:srgbClr val="E80013"/>
                </a:solidFill>
                <a:effectLst>
                  <a:glow rad="76200">
                    <a:schemeClr val="tx1">
                      <a:alpha val="7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in did not ORIGINATE with MANKIND </a:t>
            </a:r>
            <a:endParaRPr lang="en-US" sz="4400" b="1" spc="300" dirty="0">
              <a:ln w="18415" cmpd="sng">
                <a:solidFill>
                  <a:srgbClr val="E80013"/>
                </a:solidFill>
                <a:prstDash val="solid"/>
              </a:ln>
              <a:solidFill>
                <a:srgbClr val="E80013"/>
              </a:solidFill>
              <a:effectLst>
                <a:glow rad="76200">
                  <a:schemeClr val="tx1">
                    <a:alpha val="75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030969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The Origin Of ANGELS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rbel"/>
                <a:cs typeface="Corbel"/>
              </a:rPr>
              <a:t>They were CREATED by God</a:t>
            </a:r>
          </a:p>
          <a:p>
            <a:pPr marL="400050" lvl="1" indent="0">
              <a:buNone/>
            </a:pPr>
            <a:r>
              <a:rPr lang="en-US" dirty="0" smtClean="0">
                <a:latin typeface="Corbel"/>
                <a:cs typeface="Corbel"/>
              </a:rPr>
              <a:t>God “commanded, and they were created,” Psalm 148.1-5; Neh. 9.6</a:t>
            </a:r>
          </a:p>
          <a:p>
            <a:pPr marL="4000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dirty="0" smtClean="0">
                <a:latin typeface="Corbel"/>
                <a:cs typeface="Corbel"/>
              </a:rPr>
              <a:t>They were created before God “laid the foundations of the earth” Job 38.4-7</a:t>
            </a:r>
          </a:p>
          <a:p>
            <a:pPr marL="4000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dirty="0" smtClean="0">
                <a:latin typeface="Corbel"/>
                <a:cs typeface="Corbel"/>
              </a:rPr>
              <a:t>Jesus created them, John 1.1-3; Col. 1.16</a:t>
            </a:r>
          </a:p>
        </p:txBody>
      </p:sp>
    </p:spTree>
    <p:extLst>
      <p:ext uri="{BB962C8B-B14F-4D97-AF65-F5344CB8AC3E}">
        <p14:creationId xmlns:p14="http://schemas.microsoft.com/office/powerpoint/2010/main" val="162195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The NATURE Of Angels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rbel"/>
                <a:cs typeface="Corbel"/>
              </a:rPr>
              <a:t>They </a:t>
            </a:r>
            <a:r>
              <a:rPr lang="en-US" dirty="0">
                <a:latin typeface="Corbel"/>
                <a:cs typeface="Corbel"/>
              </a:rPr>
              <a:t>are </a:t>
            </a:r>
            <a:r>
              <a:rPr lang="en-US" dirty="0" smtClean="0">
                <a:latin typeface="Corbel"/>
                <a:cs typeface="Corbel"/>
              </a:rPr>
              <a:t>BELOW deity </a:t>
            </a:r>
            <a:r>
              <a:rPr lang="en-US" dirty="0">
                <a:latin typeface="Corbel"/>
                <a:cs typeface="Corbel"/>
              </a:rPr>
              <a:t>(Heb. </a:t>
            </a:r>
            <a:r>
              <a:rPr lang="en-US" dirty="0" smtClean="0">
                <a:latin typeface="Corbel"/>
                <a:cs typeface="Corbel"/>
              </a:rPr>
              <a:t>1.6</a:t>
            </a:r>
            <a:r>
              <a:rPr lang="en-US" dirty="0">
                <a:latin typeface="Corbel"/>
                <a:cs typeface="Corbel"/>
              </a:rPr>
              <a:t>), but </a:t>
            </a:r>
            <a:r>
              <a:rPr lang="en-US" dirty="0" smtClean="0">
                <a:latin typeface="Corbel"/>
                <a:cs typeface="Corbel"/>
              </a:rPr>
              <a:t>ABOVE humanity, </a:t>
            </a:r>
            <a:r>
              <a:rPr lang="en-US" dirty="0">
                <a:latin typeface="Corbel"/>
                <a:cs typeface="Corbel"/>
              </a:rPr>
              <a:t>Heb. 2.5-7</a:t>
            </a:r>
          </a:p>
          <a:p>
            <a:pPr marL="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dirty="0" smtClean="0">
                <a:latin typeface="Corbel"/>
                <a:cs typeface="Corbel"/>
              </a:rPr>
              <a:t>They </a:t>
            </a:r>
            <a:r>
              <a:rPr lang="en-US" dirty="0">
                <a:latin typeface="Corbel"/>
                <a:cs typeface="Corbel"/>
              </a:rPr>
              <a:t>“are greater in power and might” than </a:t>
            </a:r>
            <a:r>
              <a:rPr lang="en-US" dirty="0" smtClean="0">
                <a:latin typeface="Corbel"/>
                <a:cs typeface="Corbel"/>
              </a:rPr>
              <a:t>MAN, </a:t>
            </a:r>
            <a:r>
              <a:rPr lang="en-US" dirty="0">
                <a:latin typeface="Corbel"/>
                <a:cs typeface="Corbel"/>
              </a:rPr>
              <a:t>2 Peter </a:t>
            </a:r>
            <a:r>
              <a:rPr lang="en-US" dirty="0" smtClean="0">
                <a:latin typeface="Corbel"/>
                <a:cs typeface="Corbel"/>
              </a:rPr>
              <a:t>2.11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22756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The NATURE Of Angels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rbel"/>
                <a:cs typeface="Corbel"/>
              </a:rPr>
              <a:t>They possess the nature of NEITHER deity nor humanity. They’re SPIRITS.</a:t>
            </a:r>
          </a:p>
          <a:p>
            <a:pPr marL="45720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dirty="0" smtClean="0">
                <a:latin typeface="Corbel"/>
                <a:cs typeface="Corbel"/>
              </a:rPr>
              <a:t>They do not have “flesh and bone” bodies and not subject to PHYSICAL death, Heb. 1.14; Luke 24.39; Luke 20.36</a:t>
            </a:r>
          </a:p>
          <a:p>
            <a:pPr marL="45720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dirty="0" smtClean="0">
                <a:latin typeface="Corbel"/>
                <a:cs typeface="Corbel"/>
              </a:rPr>
              <a:t>They neither MARRY nor procreate, Matt. 22.30</a:t>
            </a:r>
          </a:p>
        </p:txBody>
      </p:sp>
    </p:spTree>
    <p:extLst>
      <p:ext uri="{BB962C8B-B14F-4D97-AF65-F5344CB8AC3E}">
        <p14:creationId xmlns:p14="http://schemas.microsoft.com/office/powerpoint/2010/main" val="138318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The NATURE Of Angels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rbel"/>
                <a:cs typeface="Corbel"/>
              </a:rPr>
              <a:t>They are accountable to God as “MINISTERS” Heb. 1.14</a:t>
            </a:r>
          </a:p>
          <a:p>
            <a:pPr marL="4000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dirty="0" smtClean="0">
                <a:latin typeface="Corbel"/>
                <a:cs typeface="Corbel"/>
              </a:rPr>
              <a:t>Angels are INTERESTED in the salvation of men, 1 Peter 1.10-12</a:t>
            </a:r>
          </a:p>
          <a:p>
            <a:pPr marL="4000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dirty="0" smtClean="0">
                <a:latin typeface="Corbel"/>
                <a:cs typeface="Corbel"/>
              </a:rPr>
              <a:t>They carry out the REQUEST of the Creator, Luke 1.26-32; Dan. 6.22; Acts 12.7; Isaiah 6.1-3</a:t>
            </a:r>
          </a:p>
        </p:txBody>
      </p:sp>
    </p:spTree>
    <p:extLst>
      <p:ext uri="{BB962C8B-B14F-4D97-AF65-F5344CB8AC3E}">
        <p14:creationId xmlns:p14="http://schemas.microsoft.com/office/powerpoint/2010/main" val="228683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The APPEARANCE Of Angels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27" y="1600200"/>
            <a:ext cx="8506146" cy="5144656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They </a:t>
            </a:r>
            <a:r>
              <a:rPr lang="en-US" dirty="0">
                <a:latin typeface="Corbel"/>
                <a:cs typeface="Corbel"/>
              </a:rPr>
              <a:t>are </a:t>
            </a:r>
            <a:r>
              <a:rPr lang="en-US" dirty="0" smtClean="0">
                <a:latin typeface="Corbel"/>
                <a:cs typeface="Corbel"/>
              </a:rPr>
              <a:t>INVISIBLE </a:t>
            </a:r>
            <a:r>
              <a:rPr lang="en-US" dirty="0">
                <a:latin typeface="Corbel"/>
                <a:cs typeface="Corbel"/>
              </a:rPr>
              <a:t>to unaided human vision, Num. 22.21-31; 2 Kings 6.14-17</a:t>
            </a:r>
          </a:p>
          <a:p>
            <a:pPr marL="5715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They </a:t>
            </a:r>
            <a:r>
              <a:rPr lang="en-US" dirty="0">
                <a:latin typeface="Corbel"/>
                <a:cs typeface="Corbel"/>
              </a:rPr>
              <a:t>generally appear as </a:t>
            </a:r>
            <a:r>
              <a:rPr lang="en-US" dirty="0" smtClean="0">
                <a:latin typeface="Corbel"/>
                <a:cs typeface="Corbel"/>
              </a:rPr>
              <a:t>MEN, </a:t>
            </a:r>
            <a:r>
              <a:rPr lang="en-US" dirty="0">
                <a:latin typeface="Corbel"/>
                <a:cs typeface="Corbel"/>
              </a:rPr>
              <a:t>Gen. 19.1-16; Luke 24.1-4; John </a:t>
            </a:r>
            <a:r>
              <a:rPr lang="en-US" dirty="0" smtClean="0">
                <a:latin typeface="Corbel"/>
                <a:cs typeface="Corbel"/>
              </a:rPr>
              <a:t>20.11-12</a:t>
            </a:r>
            <a:r>
              <a:rPr lang="en-US" dirty="0">
                <a:latin typeface="Corbel"/>
                <a:cs typeface="Corbel"/>
              </a:rPr>
              <a:t>; Heb. </a:t>
            </a:r>
            <a:r>
              <a:rPr lang="en-US" dirty="0" smtClean="0">
                <a:latin typeface="Corbel"/>
                <a:cs typeface="Corbel"/>
              </a:rPr>
              <a:t>13.2</a:t>
            </a:r>
            <a:endParaRPr lang="en-US" dirty="0">
              <a:latin typeface="Corbel"/>
              <a:cs typeface="Corbel"/>
            </a:endParaRPr>
          </a:p>
          <a:p>
            <a:pPr marL="5715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Their </a:t>
            </a:r>
            <a:r>
              <a:rPr lang="en-US" dirty="0">
                <a:latin typeface="Corbel"/>
                <a:cs typeface="Corbel"/>
              </a:rPr>
              <a:t>appearances have been </a:t>
            </a:r>
            <a:r>
              <a:rPr lang="en-US" dirty="0" smtClean="0">
                <a:latin typeface="Corbel"/>
                <a:cs typeface="Corbel"/>
              </a:rPr>
              <a:t>RARE, </a:t>
            </a:r>
            <a:r>
              <a:rPr lang="en-US" dirty="0">
                <a:latin typeface="Corbel"/>
                <a:cs typeface="Corbel"/>
              </a:rPr>
              <a:t>rather than </a:t>
            </a:r>
            <a:r>
              <a:rPr lang="en-US" dirty="0" smtClean="0">
                <a:latin typeface="Corbel"/>
                <a:cs typeface="Corbel"/>
              </a:rPr>
              <a:t>FREQUENT</a:t>
            </a: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Only a HANDFUL of sightings, cf. Gen. 18; 19</a:t>
            </a: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We only know the names of TWO angels</a:t>
            </a:r>
            <a:endParaRPr lang="en-US" dirty="0">
              <a:latin typeface="Corbel"/>
              <a:cs typeface="Corbel"/>
            </a:endParaRPr>
          </a:p>
          <a:p>
            <a:pPr marL="914400" lvl="2" indent="0">
              <a:buNone/>
            </a:pPr>
            <a:r>
              <a:rPr lang="en-US" dirty="0" smtClean="0">
                <a:latin typeface="Corbel"/>
                <a:cs typeface="Corbel"/>
              </a:rPr>
              <a:t>"Michael </a:t>
            </a:r>
            <a:r>
              <a:rPr lang="en-US" dirty="0">
                <a:latin typeface="Corbel"/>
                <a:cs typeface="Corbel"/>
              </a:rPr>
              <a:t>the Archangel" Jude </a:t>
            </a:r>
            <a:r>
              <a:rPr lang="en-US" dirty="0" smtClean="0">
                <a:latin typeface="Corbel"/>
                <a:cs typeface="Corbel"/>
              </a:rPr>
              <a:t>9; Dan</a:t>
            </a:r>
            <a:r>
              <a:rPr lang="en-US" dirty="0">
                <a:latin typeface="Corbel"/>
                <a:cs typeface="Corbel"/>
              </a:rPr>
              <a:t>. 10.13</a:t>
            </a:r>
          </a:p>
          <a:p>
            <a:pPr marL="914400" lvl="2" indent="0">
              <a:buNone/>
            </a:pPr>
            <a:r>
              <a:rPr lang="en-US" dirty="0" smtClean="0">
                <a:latin typeface="Corbel"/>
                <a:cs typeface="Corbel"/>
              </a:rPr>
              <a:t>"Gabriel, </a:t>
            </a:r>
            <a:r>
              <a:rPr lang="en-US" dirty="0">
                <a:latin typeface="Corbel"/>
                <a:cs typeface="Corbel"/>
              </a:rPr>
              <a:t>who stands in the presence of God" Luke 1.19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While their </a:t>
            </a:r>
            <a:r>
              <a:rPr lang="en-US" dirty="0">
                <a:latin typeface="Corbel"/>
                <a:cs typeface="Corbel"/>
              </a:rPr>
              <a:t>appearances are </a:t>
            </a:r>
            <a:r>
              <a:rPr lang="en-US" dirty="0" smtClean="0">
                <a:latin typeface="Corbel"/>
                <a:cs typeface="Corbel"/>
              </a:rPr>
              <a:t>rare, they are INNUMERABLE, Heb</a:t>
            </a:r>
            <a:r>
              <a:rPr lang="en-US" dirty="0">
                <a:latin typeface="Corbel"/>
                <a:cs typeface="Corbel"/>
              </a:rPr>
              <a:t>. </a:t>
            </a:r>
            <a:r>
              <a:rPr lang="en-US" dirty="0" smtClean="0">
                <a:latin typeface="Corbel"/>
                <a:cs typeface="Corbel"/>
              </a:rPr>
              <a:t>12.22; Deut</a:t>
            </a:r>
            <a:r>
              <a:rPr lang="en-US" dirty="0">
                <a:latin typeface="Corbel"/>
                <a:cs typeface="Corbel"/>
              </a:rPr>
              <a:t>. </a:t>
            </a:r>
            <a:r>
              <a:rPr lang="en-US" dirty="0" smtClean="0">
                <a:latin typeface="Corbel"/>
                <a:cs typeface="Corbel"/>
              </a:rPr>
              <a:t>33.2; Psalm 68.17; Dan</a:t>
            </a:r>
            <a:r>
              <a:rPr lang="en-US" dirty="0">
                <a:latin typeface="Corbel"/>
                <a:cs typeface="Corbel"/>
              </a:rPr>
              <a:t>. 7.9-</a:t>
            </a:r>
            <a:r>
              <a:rPr lang="en-US" dirty="0" smtClean="0">
                <a:latin typeface="Corbel"/>
                <a:cs typeface="Corbel"/>
              </a:rPr>
              <a:t>10; Luke 2.13; Matt</a:t>
            </a:r>
            <a:r>
              <a:rPr lang="en-US" dirty="0">
                <a:latin typeface="Corbel"/>
                <a:cs typeface="Corbel"/>
              </a:rPr>
              <a:t>. </a:t>
            </a:r>
            <a:r>
              <a:rPr lang="en-US" dirty="0" smtClean="0">
                <a:latin typeface="Corbel"/>
                <a:cs typeface="Corbel"/>
              </a:rPr>
              <a:t>26.53; Rev</a:t>
            </a:r>
            <a:r>
              <a:rPr lang="en-US" dirty="0">
                <a:latin typeface="Corbel"/>
                <a:cs typeface="Corbel"/>
              </a:rPr>
              <a:t>. 5.11</a:t>
            </a:r>
          </a:p>
        </p:txBody>
      </p:sp>
    </p:spTree>
    <p:extLst>
      <p:ext uri="{BB962C8B-B14F-4D97-AF65-F5344CB8AC3E}">
        <p14:creationId xmlns:p14="http://schemas.microsoft.com/office/powerpoint/2010/main" val="277251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7584</TotalTime>
  <Words>508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The Origin Of ANGELS</vt:lpstr>
      <vt:lpstr>The NATURE Of Angels</vt:lpstr>
      <vt:lpstr>The NATURE Of Angels</vt:lpstr>
      <vt:lpstr>The NATURE Of Angels</vt:lpstr>
      <vt:lpstr>The APPEARANCE Of Angels</vt:lpstr>
      <vt:lpstr>The SIN Of Angels</vt:lpstr>
      <vt:lpstr>The COMING Of Angels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27</cp:revision>
  <dcterms:created xsi:type="dcterms:W3CDTF">2014-09-09T14:19:24Z</dcterms:created>
  <dcterms:modified xsi:type="dcterms:W3CDTF">2014-09-14T20:43:53Z</dcterms:modified>
</cp:coreProperties>
</file>