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81" r:id="rId5"/>
    <p:sldId id="263" r:id="rId6"/>
    <p:sldId id="264" r:id="rId7"/>
    <p:sldId id="266" r:id="rId8"/>
    <p:sldId id="278" r:id="rId9"/>
    <p:sldId id="267" r:id="rId10"/>
    <p:sldId id="279" r:id="rId11"/>
    <p:sldId id="269" r:id="rId12"/>
    <p:sldId id="270" r:id="rId13"/>
    <p:sldId id="271" r:id="rId14"/>
    <p:sldId id="280" r:id="rId15"/>
    <p:sldId id="273" r:id="rId16"/>
    <p:sldId id="274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0D48-5E0F-4642-BD72-ED0A5F92E175}" type="datetimeFigureOut">
              <a:rPr lang="en-US" smtClean="0"/>
              <a:t>8/17/14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7046-9545-4246-950D-736F6B03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7704-CC3D-544C-B4E2-E071465F2C66}" type="datetimeFigureOut">
              <a:rPr lang="en-US" smtClean="0"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C7AB-7D80-654E-B8DB-66AA4F1BC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1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4149"/>
            <a:ext cx="9143997" cy="4325118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By 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preaching Jesus as Lord,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PRAYING 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for God's helping hand,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UTILIZING </a:t>
            </a:r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those able to teach, and a church will grow!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orbel"/>
                <a:cs typeface="Corbel"/>
              </a:rPr>
              <a:t>They Were A </a:t>
            </a:r>
            <a:r>
              <a:rPr lang="en-US" sz="3200" b="1" dirty="0" smtClean="0">
                <a:latin typeface="Corbel"/>
                <a:cs typeface="Corbel"/>
              </a:rPr>
              <a:t>GENEROUS </a:t>
            </a:r>
            <a:r>
              <a:rPr lang="en-US" sz="3200" b="1" dirty="0">
                <a:latin typeface="Corbel"/>
                <a:cs typeface="Corbel"/>
              </a:rPr>
              <a:t>C</a:t>
            </a:r>
            <a:r>
              <a:rPr lang="en-US" sz="3200" b="1" dirty="0" smtClean="0">
                <a:latin typeface="Corbel"/>
                <a:cs typeface="Corbel"/>
              </a:rPr>
              <a:t>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The prophet </a:t>
            </a:r>
            <a:r>
              <a:rPr lang="en-US" b="1" dirty="0" err="1" smtClean="0">
                <a:latin typeface="Corbel"/>
                <a:cs typeface="Corbel"/>
              </a:rPr>
              <a:t>Agabus</a:t>
            </a:r>
            <a:r>
              <a:rPr lang="en-US" b="1" dirty="0" smtClean="0">
                <a:latin typeface="Corbel"/>
                <a:cs typeface="Corbel"/>
              </a:rPr>
              <a:t> foretold of a famine to come upon the world</a:t>
            </a:r>
          </a:p>
          <a:p>
            <a:pPr marL="5715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The disciples gave according to their ABILITY, Acts 11.27-29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Which is all that God ASKS of any congregation, 2 Cor. 8.12-14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3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orbel"/>
                <a:cs typeface="Corbel"/>
              </a:rPr>
              <a:t>They Were A </a:t>
            </a:r>
            <a:r>
              <a:rPr lang="en-US" sz="3200" b="1" dirty="0" smtClean="0">
                <a:latin typeface="Corbel"/>
                <a:cs typeface="Corbel"/>
              </a:rPr>
              <a:t>DETERMINING </a:t>
            </a:r>
            <a:r>
              <a:rPr lang="en-US" sz="3200" b="1" dirty="0">
                <a:latin typeface="Corbel"/>
                <a:cs typeface="Corbel"/>
              </a:rPr>
              <a:t>C</a:t>
            </a:r>
            <a:r>
              <a:rPr lang="en-US" sz="3200" b="1" dirty="0" smtClean="0">
                <a:latin typeface="Corbel"/>
                <a:cs typeface="Corbel"/>
              </a:rPr>
              <a:t>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To send RELIEF to the brethren in Judea, Acts 11.29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212975"/>
            <a:ext cx="9143997" cy="1028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/>
              <a:buNone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“Determined &amp; DID it”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0117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They Were A MATURE </a:t>
            </a:r>
            <a:r>
              <a:rPr lang="en-US" sz="3200" b="1" dirty="0">
                <a:latin typeface="Corbel"/>
                <a:cs typeface="Corbel"/>
              </a:rPr>
              <a:t>C</a:t>
            </a:r>
            <a:r>
              <a:rPr lang="en-US" sz="3200" b="1" dirty="0" smtClean="0">
                <a:latin typeface="Corbel"/>
                <a:cs typeface="Corbel"/>
              </a:rPr>
              <a:t>hurch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"</a:t>
            </a:r>
            <a:r>
              <a:rPr lang="en-US" sz="2800" b="1" dirty="0">
                <a:latin typeface="Corbel"/>
                <a:cs typeface="Corbel"/>
              </a:rPr>
              <a:t>Prophets &amp; </a:t>
            </a:r>
            <a:r>
              <a:rPr lang="en-US" sz="2800" b="1" dirty="0" smtClean="0">
                <a:latin typeface="Corbel"/>
                <a:cs typeface="Corbel"/>
              </a:rPr>
              <a:t>TEACHERS,” Acts 13.1</a:t>
            </a:r>
            <a:endParaRPr lang="en-US" sz="2800" b="1" dirty="0"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They </a:t>
            </a:r>
            <a:r>
              <a:rPr lang="en-US" sz="2400" b="1" dirty="0">
                <a:latin typeface="Corbel"/>
                <a:cs typeface="Corbel"/>
              </a:rPr>
              <a:t>were </a:t>
            </a:r>
            <a:r>
              <a:rPr lang="en-US" sz="2400" b="1" dirty="0" smtClean="0">
                <a:latin typeface="Corbel"/>
                <a:cs typeface="Corbel"/>
              </a:rPr>
              <a:t>INTERESTED </a:t>
            </a:r>
            <a:r>
              <a:rPr lang="en-US" sz="2400" b="1" dirty="0">
                <a:latin typeface="Corbel"/>
                <a:cs typeface="Corbel"/>
              </a:rPr>
              <a:t>in growth and </a:t>
            </a:r>
            <a:r>
              <a:rPr lang="en-US" sz="2400" b="1" dirty="0" smtClean="0">
                <a:latin typeface="Corbel"/>
                <a:cs typeface="Corbel"/>
              </a:rPr>
              <a:t>edification, Eph</a:t>
            </a:r>
            <a:r>
              <a:rPr lang="en-US" sz="2400" b="1" dirty="0">
                <a:latin typeface="Corbel"/>
                <a:cs typeface="Corbel"/>
              </a:rPr>
              <a:t>. 4.11-</a:t>
            </a:r>
            <a:r>
              <a:rPr lang="en-US" sz="2400" b="1" dirty="0" smtClean="0">
                <a:latin typeface="Corbel"/>
                <a:cs typeface="Corbel"/>
              </a:rPr>
              <a:t>12</a:t>
            </a:r>
            <a:endParaRPr lang="en-US" sz="2400" b="1" dirty="0"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400" b="1" dirty="0"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sz="2800" b="1" dirty="0">
                <a:latin typeface="Corbel"/>
                <a:cs typeface="Corbel"/>
              </a:rPr>
              <a:t>They were FOCUSED on the Word of God, Acts 14.24-</a:t>
            </a:r>
            <a:r>
              <a:rPr lang="en-US" sz="2800" b="1" dirty="0" smtClean="0">
                <a:latin typeface="Corbel"/>
                <a:cs typeface="Corbel"/>
              </a:rPr>
              <a:t>27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8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48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470" y="2274838"/>
            <a:ext cx="8461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ctr">
              <a:buFont typeface="Arial"/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This is an INDICATOR of a spiritually mature group of Christians!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0665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They Were </a:t>
            </a:r>
            <a:r>
              <a:rPr lang="en-US" sz="3200" b="1" dirty="0">
                <a:latin typeface="Corbel"/>
                <a:cs typeface="Corbel"/>
              </a:rPr>
              <a:t>A</a:t>
            </a:r>
            <a:r>
              <a:rPr lang="en-US" sz="3200" b="1" dirty="0" smtClean="0">
                <a:latin typeface="Corbel"/>
                <a:cs typeface="Corbel"/>
              </a:rPr>
              <a:t> DEVOTED Church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latin typeface="Corbel"/>
                <a:cs typeface="Corbel"/>
              </a:rPr>
              <a:t>The church at Antioch was where disciples of Christ were first called CHRISTIANS, Acts 11.26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Devoted to CHRIST!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>
                <a:latin typeface="Corbel"/>
                <a:cs typeface="Corbel"/>
              </a:rPr>
              <a:t>Great example of a </a:t>
            </a:r>
            <a:r>
              <a:rPr lang="en-US" b="1" dirty="0" smtClean="0">
                <a:latin typeface="Corbel"/>
                <a:cs typeface="Corbel"/>
              </a:rPr>
              <a:t>MODEL church, Phil. 3.17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250" y="1189926"/>
            <a:ext cx="7683500" cy="44781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How Are We Doing Northside?</a:t>
            </a:r>
            <a:endParaRPr lang="en-US" sz="9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God’s Plan For Man’s Salvation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Hear The Gospel, Matt. 17.5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Believe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That Jesus Is The Christ, John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8.24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 Of Sins, Acts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17.30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Confess Faith In Christ, Rom. 10.9-10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Fully Immersed In Jesus’ Name,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 Peter 3.21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Faithful In All Things, Revelation 2.10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Repent, Confess, Pray, 1 John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1.9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1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They Were A SEED Planted Church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The </a:t>
            </a:r>
            <a:r>
              <a:rPr lang="en-US" sz="2800" b="1" dirty="0">
                <a:latin typeface="Corbel"/>
                <a:cs typeface="Corbel"/>
              </a:rPr>
              <a:t>church at Antioch started because the seed of God was </a:t>
            </a:r>
            <a:r>
              <a:rPr lang="en-US" sz="2800" b="1" dirty="0" smtClean="0">
                <a:latin typeface="Corbel"/>
                <a:cs typeface="Corbel"/>
              </a:rPr>
              <a:t>PLANTED, Luke </a:t>
            </a:r>
            <a:r>
              <a:rPr lang="en-US" sz="2800" b="1" dirty="0">
                <a:latin typeface="Corbel"/>
                <a:cs typeface="Corbel"/>
              </a:rPr>
              <a:t>8.11; Acts 11.19-21; 7.57-</a:t>
            </a:r>
            <a:r>
              <a:rPr lang="en-US" sz="2800" b="1" dirty="0" smtClean="0">
                <a:latin typeface="Corbel"/>
                <a:cs typeface="Corbel"/>
              </a:rPr>
              <a:t>8.4</a:t>
            </a:r>
            <a:endParaRPr lang="en-US" sz="2800" b="1" dirty="0">
              <a:latin typeface="Corbel"/>
              <a:cs typeface="Corbel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>
                <a:latin typeface="Corbel"/>
                <a:cs typeface="Corbel"/>
              </a:rPr>
              <a:t>They Were An UNITED Church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orbel"/>
                <a:cs typeface="Corbel"/>
              </a:rPr>
              <a:t>Antioch was COMPOSED of Jew &amp; Gentiles, Acts 11.19-21</a:t>
            </a:r>
          </a:p>
          <a:p>
            <a:pPr marL="0" indent="0"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2800" b="1" dirty="0">
                <a:latin typeface="Corbel"/>
                <a:cs typeface="Corbel"/>
              </a:rPr>
              <a:t>United DESPITE different backgrounds, Acts 11.2-3, 18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They Were A GROWING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By PREACHING &amp; teaching the Lord Jesus, Acts </a:t>
            </a:r>
            <a:r>
              <a:rPr lang="en-US" b="1" dirty="0">
                <a:latin typeface="Corbel"/>
                <a:cs typeface="Corbel"/>
              </a:rPr>
              <a:t>11.20, </a:t>
            </a:r>
            <a:r>
              <a:rPr lang="en-US" b="1" dirty="0" smtClean="0">
                <a:latin typeface="Corbel"/>
                <a:cs typeface="Corbel"/>
              </a:rPr>
              <a:t>26; Matt. 28.18; Acts 2.36; 10.36</a:t>
            </a:r>
          </a:p>
          <a:p>
            <a:pPr marL="457200" lvl="1" indent="0">
              <a:buNone/>
            </a:pPr>
            <a:endParaRPr lang="en-US" sz="3200" b="1" dirty="0" smtClean="0"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By EXHORTING with the Word, Acts 11.23; Acts 20.32</a:t>
            </a:r>
          </a:p>
          <a:p>
            <a:pPr marL="57150" indent="0">
              <a:buNone/>
            </a:pPr>
            <a:endParaRPr lang="en-US" b="1" i="1" dirty="0" smtClean="0"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FAITHFULNESS to Jesus, Matt. 28.19-20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Corbel"/>
                <a:cs typeface="Corbel"/>
              </a:rPr>
              <a:t>They Were A GROWING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“The HAND of </a:t>
            </a:r>
            <a:r>
              <a:rPr lang="en-US" sz="2800" b="1" dirty="0">
                <a:latin typeface="Corbel"/>
                <a:cs typeface="Corbel"/>
              </a:rPr>
              <a:t>the Lord was with </a:t>
            </a:r>
            <a:r>
              <a:rPr lang="en-US" sz="2800" b="1" dirty="0" smtClean="0">
                <a:latin typeface="Corbel"/>
                <a:cs typeface="Corbel"/>
              </a:rPr>
              <a:t>them,” Acts 11.21</a:t>
            </a:r>
            <a:endParaRPr lang="en-US" sz="2800" b="1" dirty="0"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Without DIVINE help</a:t>
            </a:r>
            <a:r>
              <a:rPr lang="en-US" sz="2400" b="1" dirty="0">
                <a:latin typeface="Corbel"/>
                <a:cs typeface="Corbel"/>
              </a:rPr>
              <a:t>, we can never have the right kind of growth</a:t>
            </a:r>
          </a:p>
          <a:p>
            <a:pPr marL="914400" lvl="2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914400" lvl="2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It </a:t>
            </a:r>
            <a:r>
              <a:rPr lang="en-US" sz="2000" b="1" dirty="0">
                <a:latin typeface="Corbel"/>
                <a:cs typeface="Corbel"/>
              </a:rPr>
              <a:t>is God who opens doors of </a:t>
            </a:r>
            <a:r>
              <a:rPr lang="en-US" sz="2000" b="1" dirty="0" smtClean="0">
                <a:latin typeface="Corbel"/>
                <a:cs typeface="Corbel"/>
              </a:rPr>
              <a:t>opportunity, Col</a:t>
            </a:r>
            <a:r>
              <a:rPr lang="en-US" sz="2000" b="1" dirty="0">
                <a:latin typeface="Corbel"/>
                <a:cs typeface="Corbel"/>
              </a:rPr>
              <a:t>. </a:t>
            </a:r>
            <a:r>
              <a:rPr lang="en-US" sz="2000" b="1" dirty="0" smtClean="0">
                <a:latin typeface="Corbel"/>
                <a:cs typeface="Corbel"/>
              </a:rPr>
              <a:t>4.3</a:t>
            </a:r>
            <a:endParaRPr lang="en-US" sz="2000" b="1" dirty="0">
              <a:latin typeface="Corbel"/>
              <a:cs typeface="Corbel"/>
            </a:endParaRPr>
          </a:p>
          <a:p>
            <a:pPr marL="914400" lvl="2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914400" lvl="2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It </a:t>
            </a:r>
            <a:r>
              <a:rPr lang="en-US" sz="2000" b="1" dirty="0">
                <a:latin typeface="Corbel"/>
                <a:cs typeface="Corbel"/>
              </a:rPr>
              <a:t>is God who gives the </a:t>
            </a:r>
            <a:r>
              <a:rPr lang="en-US" sz="2000" b="1" dirty="0" smtClean="0">
                <a:latin typeface="Corbel"/>
                <a:cs typeface="Corbel"/>
              </a:rPr>
              <a:t>increase, 1 </a:t>
            </a:r>
            <a:r>
              <a:rPr lang="en-US" sz="2000" b="1" dirty="0">
                <a:latin typeface="Corbel"/>
                <a:cs typeface="Corbel"/>
              </a:rPr>
              <a:t>Cor. 3.5-</a:t>
            </a:r>
            <a:r>
              <a:rPr lang="en-US" sz="2000" b="1" dirty="0" smtClean="0">
                <a:latin typeface="Corbel"/>
                <a:cs typeface="Corbel"/>
              </a:rPr>
              <a:t>7</a:t>
            </a:r>
          </a:p>
          <a:p>
            <a:pPr marL="914400" lvl="2" indent="0">
              <a:buNone/>
            </a:pPr>
            <a:endParaRPr lang="en-US" sz="2000" b="1" dirty="0"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sz="3000" b="1" dirty="0">
                <a:latin typeface="Corbel"/>
                <a:cs typeface="Corbel"/>
              </a:rPr>
              <a:t>Barnabas </a:t>
            </a:r>
            <a:r>
              <a:rPr lang="en-US" sz="3000" b="1" dirty="0" smtClean="0">
                <a:latin typeface="Corbel"/>
                <a:cs typeface="Corbel"/>
              </a:rPr>
              <a:t>SAW </a:t>
            </a:r>
            <a:r>
              <a:rPr lang="en-US" sz="3000" b="1" dirty="0">
                <a:latin typeface="Corbel"/>
                <a:cs typeface="Corbel"/>
              </a:rPr>
              <a:t>the “grace of God,” Acts 11.23</a:t>
            </a:r>
          </a:p>
          <a:p>
            <a:pPr marL="514350" lvl="1" indent="0">
              <a:buNone/>
            </a:pPr>
            <a:r>
              <a:rPr lang="en-US" sz="2400" b="1" dirty="0">
                <a:latin typeface="Corbel"/>
                <a:cs typeface="Corbel"/>
              </a:rPr>
              <a:t>How do you see someone’s faith? By their works, cf. James 2.14-26</a:t>
            </a:r>
          </a:p>
          <a:p>
            <a:pPr marL="514350" lvl="1" indent="0">
              <a:buNone/>
            </a:pPr>
            <a:endParaRPr lang="en-US" sz="2400" b="1" dirty="0">
              <a:latin typeface="Corbel"/>
              <a:cs typeface="Corbel"/>
            </a:endParaRPr>
          </a:p>
          <a:p>
            <a:pPr marL="514350" lvl="1" indent="0">
              <a:buNone/>
            </a:pPr>
            <a:r>
              <a:rPr lang="en-US" sz="2400" b="1" dirty="0">
                <a:latin typeface="Corbel"/>
                <a:cs typeface="Corbel"/>
              </a:rPr>
              <a:t>How do you see the grace of God? By the results of God’s bestowed grace, John </a:t>
            </a:r>
            <a:r>
              <a:rPr lang="en-US" sz="2400" b="1" dirty="0" smtClean="0">
                <a:latin typeface="Corbel"/>
                <a:cs typeface="Corbel"/>
              </a:rPr>
              <a:t>3.16</a:t>
            </a:r>
            <a:endParaRPr lang="en-US" sz="2400" b="1" dirty="0">
              <a:latin typeface="Corbel"/>
              <a:cs typeface="Corbel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>
                <a:latin typeface="Corbel"/>
                <a:cs typeface="Corbel"/>
              </a:rPr>
              <a:t>They Were A </a:t>
            </a:r>
            <a:r>
              <a:rPr lang="en-US" sz="3200" b="1" dirty="0" smtClean="0">
                <a:latin typeface="Corbel"/>
                <a:cs typeface="Corbel"/>
              </a:rPr>
              <a:t>GROWING </a:t>
            </a:r>
            <a:r>
              <a:rPr lang="en-US" sz="3200" b="1" dirty="0">
                <a:latin typeface="Corbel"/>
                <a:cs typeface="Corbel"/>
              </a:rPr>
              <a:t>C</a:t>
            </a:r>
            <a:r>
              <a:rPr lang="en-US" sz="3200" b="1" dirty="0" smtClean="0">
                <a:latin typeface="Corbel"/>
                <a:cs typeface="Corbel"/>
              </a:rPr>
              <a:t>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rbel"/>
                <a:cs typeface="Corbel"/>
              </a:rPr>
              <a:t>With God's help, we can EXPECT growth</a:t>
            </a:r>
          </a:p>
          <a:p>
            <a:pPr marL="457200" lvl="1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The 120 disciples grew to over 3000 just in one day, Acts 1.15; 2.41</a:t>
            </a:r>
          </a:p>
          <a:p>
            <a:pPr marL="457200" lvl="1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Then about 5000 men, Acts 4.4</a:t>
            </a:r>
          </a:p>
          <a:p>
            <a:pPr marL="457200" lvl="1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The church </a:t>
            </a:r>
            <a:r>
              <a:rPr lang="en-US" sz="2000" b="1" dirty="0">
                <a:latin typeface="Corbel"/>
                <a:cs typeface="Corbel"/>
              </a:rPr>
              <a:t>“multiplied,” Acts </a:t>
            </a:r>
            <a:r>
              <a:rPr lang="en-US" sz="2000" b="1" dirty="0" smtClean="0">
                <a:latin typeface="Corbel"/>
                <a:cs typeface="Corbel"/>
              </a:rPr>
              <a:t>6.7; 9.31</a:t>
            </a:r>
          </a:p>
          <a:p>
            <a:pPr marL="457200" lvl="1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There were "thousands" of Jews who believed, Acts 21.20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3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4149"/>
            <a:ext cx="9143997" cy="4325118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Where there is little or no growth, something is WRONG!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>
                <a:latin typeface="Corbel"/>
                <a:cs typeface="Corbel"/>
              </a:rPr>
              <a:t>They Were A GROWING Church</a:t>
            </a:r>
            <a:endParaRPr lang="en-US" sz="3200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The growth was also with the AID of teachers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Like Barnabas, who encouraged them by word and example, Acts 11.22-24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Like Saul, who together with Barnabas taught a great many people, Acts 11.25-26</a:t>
            </a:r>
          </a:p>
          <a:p>
            <a:pPr marL="0" indent="0"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Corbel"/>
                <a:cs typeface="Corbel"/>
              </a:rPr>
              <a:t>How is the church to grow?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churchofchristatnorthside.com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9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595</Words>
  <Application>Microsoft Macintosh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They Were A SEED Planted Church</vt:lpstr>
      <vt:lpstr>They Were An UNITED Church</vt:lpstr>
      <vt:lpstr>They Were A GROWING Church</vt:lpstr>
      <vt:lpstr>They Were A GROWING Church</vt:lpstr>
      <vt:lpstr>They Were A GROWING Church</vt:lpstr>
      <vt:lpstr>PowerPoint Presentation</vt:lpstr>
      <vt:lpstr>They Were A GROWING Church</vt:lpstr>
      <vt:lpstr>PowerPoint Presentation</vt:lpstr>
      <vt:lpstr>They Were A GENEROUS Church</vt:lpstr>
      <vt:lpstr>They Were A DETERMINING Church</vt:lpstr>
      <vt:lpstr>They Were A MATURE Church</vt:lpstr>
      <vt:lpstr>PowerPoint Presentation</vt:lpstr>
      <vt:lpstr>They Were A DEVOTED Church</vt:lpstr>
      <vt:lpstr>PowerPoint Presentation</vt:lpstr>
      <vt:lpstr>God’s Plan For Man’s Salvation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35</cp:revision>
  <dcterms:created xsi:type="dcterms:W3CDTF">2014-05-26T13:54:20Z</dcterms:created>
  <dcterms:modified xsi:type="dcterms:W3CDTF">2014-08-17T12:51:03Z</dcterms:modified>
</cp:coreProperties>
</file>