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3" r:id="rId2"/>
    <p:sldMasterId id="2147483687" r:id="rId3"/>
  </p:sldMasterIdLst>
  <p:sldIdLst>
    <p:sldId id="268" r:id="rId4"/>
    <p:sldId id="256" r:id="rId5"/>
    <p:sldId id="270" r:id="rId6"/>
    <p:sldId id="271" r:id="rId7"/>
    <p:sldId id="272" r:id="rId8"/>
    <p:sldId id="273" r:id="rId9"/>
    <p:sldId id="274" r:id="rId10"/>
    <p:sldId id="276" r:id="rId11"/>
    <p:sldId id="275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7263" autoAdjust="0"/>
  </p:normalViewPr>
  <p:slideViewPr>
    <p:cSldViewPr>
      <p:cViewPr>
        <p:scale>
          <a:sx n="75" d="100"/>
          <a:sy n="75" d="100"/>
        </p:scale>
        <p:origin x="-1928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82049-082B-784C-9FC6-99594CA51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2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7921D-0033-1248-8B45-0F2B0D207E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4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94AD8-F255-EC4F-A013-AAC7665BA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667A4-DC31-B541-AD6A-AFEB2212C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7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0C942-9600-2F4E-90C9-FEE89C225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62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53842-505F-C14B-9553-B870AA5E7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6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6D1E3-E85C-7B4D-A6D1-829BFD354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04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2E06B-E2F5-B94E-BD92-A8A7CB21F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2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70A45-D7F5-8040-B8A8-939CE7111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0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09010-0C8B-8848-8D35-1AF9F3402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04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573AC-B3AE-C744-B7B9-88A6FF53F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  <a:lvl2pPr>
              <a:defRPr b="1">
                <a:latin typeface="Cambria"/>
                <a:cs typeface="Cambria"/>
              </a:defRPr>
            </a:lvl2pPr>
            <a:lvl3pPr>
              <a:defRPr b="1">
                <a:latin typeface="Cambria"/>
                <a:cs typeface="Cambria"/>
              </a:defRPr>
            </a:lvl3pPr>
            <a:lvl4pPr>
              <a:defRPr b="1">
                <a:latin typeface="Cambria"/>
                <a:cs typeface="Cambria"/>
              </a:defRPr>
            </a:lvl4pPr>
            <a:lvl5pPr>
              <a:defRPr b="1">
                <a:latin typeface="Cambria"/>
                <a:cs typeface="Cambr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</a:lstStyle>
          <a:p>
            <a:fld id="{CBF276E4-3404-5B47-BF45-A09A12992C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4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44D20-999A-AF49-8168-C24C36D93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6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7F420-C881-4144-B2E5-802292B828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75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21E9C-325D-AB4B-BED2-9653EA7BF3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24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82049-082B-784C-9FC6-99594CA518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11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  <a:lvl2pPr>
              <a:defRPr b="1">
                <a:latin typeface="Cambria"/>
                <a:cs typeface="Cambria"/>
              </a:defRPr>
            </a:lvl2pPr>
            <a:lvl3pPr>
              <a:defRPr b="1">
                <a:latin typeface="Cambria"/>
                <a:cs typeface="Cambria"/>
              </a:defRPr>
            </a:lvl3pPr>
            <a:lvl4pPr>
              <a:defRPr b="1">
                <a:latin typeface="Cambria"/>
                <a:cs typeface="Cambria"/>
              </a:defRPr>
            </a:lvl4pPr>
            <a:lvl5pPr>
              <a:defRPr b="1">
                <a:latin typeface="Cambria"/>
                <a:cs typeface="Cambri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Cambria"/>
                <a:cs typeface="Cambria"/>
              </a:defRPr>
            </a:lvl1pPr>
          </a:lstStyle>
          <a:p>
            <a:fld id="{CBF276E4-3404-5B47-BF45-A09A12992C0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4088-E544-264F-8227-A4B3475D39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98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9FE1C-2D50-9F47-B1CE-3864F67DF2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76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21694-24F8-8249-842D-3EF58C8504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9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909CF-A3F9-5742-927D-2D889F434B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032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0667E-7B79-D047-8592-AF226D2D77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14088-E544-264F-8227-A4B3475D39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35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0BC8A-1C54-DE45-97DE-85E3FE2257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55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519EF-FB24-004C-B5A1-C835276574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930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7921D-0033-1248-8B45-0F2B0D207E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99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94AD8-F255-EC4F-A013-AAC7665BAD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3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9FE1C-2D50-9F47-B1CE-3864F67DF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1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21694-24F8-8249-842D-3EF58C85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3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909CF-A3F9-5742-927D-2D889F434B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2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0667E-7B79-D047-8592-AF226D2D7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9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0BC8A-1C54-DE45-97DE-85E3FE225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519EF-FB24-004C-B5A1-C83527657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09E9C3-D2C5-4E40-9E3F-E3CBF9C0D9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322" name="Picture 58" descr="seeing an open heaven_std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C82DCC-1EDF-3544-8A38-AF937B42A0C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6887" name="Picture 23" descr="seeing an open heaven_std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09E9C3-D2C5-4E40-9E3F-E3CBF9C0D9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322" name="Picture 58" descr="seeing an open heaven_std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28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000000"/>
                </a:solidFill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8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Do You Want To Go To Heaven?</a:t>
            </a:r>
            <a:endParaRPr lang="en-US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99419"/>
            <a:ext cx="8686800" cy="4701381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Hear The Gospel Of Jesus, Romans 10.17</a:t>
            </a:r>
          </a:p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Believe </a:t>
            </a:r>
            <a:r>
              <a:rPr lang="en-US" sz="28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That Jesus Is The </a:t>
            </a: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Christ, John 8.24</a:t>
            </a:r>
            <a:endParaRPr lang="en-US" sz="28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28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Repent </a:t>
            </a: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Of Sins, Acts 17.30</a:t>
            </a:r>
            <a:endParaRPr lang="en-US" sz="28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Confess Faith In Christ, Acts 8.37</a:t>
            </a:r>
            <a:endParaRPr lang="en-US" sz="28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Be Fully Immersed In Jesus’ Name, Acts 22.16</a:t>
            </a:r>
            <a:endParaRPr lang="en-US" sz="28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Faithful In All Things, 1 </a:t>
            </a:r>
            <a:r>
              <a:rPr lang="en-US" sz="28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Corinthians </a:t>
            </a: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15.58</a:t>
            </a:r>
          </a:p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"/>
                <a:cs typeface="Baskerville"/>
              </a:rPr>
              <a:t>Repent, Confess, Pray, 1 John 1.9</a:t>
            </a:r>
            <a:endParaRPr lang="en-US" sz="28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92111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80000">
        <p14:reveal thruBlk="1" dir="r"/>
      </p:transition>
    </mc:Choice>
    <mc:Fallback xmlns="">
      <p:transition xmlns:p14="http://schemas.microsoft.com/office/powerpoint/2010/main" spd="slow" advClick="0" advTm="180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4502" y="1851645"/>
            <a:ext cx="803499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76200">
                    <a:schemeClr val="tx1">
                      <a:alpha val="9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cs typeface="Baskerville Old Face"/>
              </a:rPr>
              <a:t>Heaven</a:t>
            </a:r>
            <a:endParaRPr lang="en-US" sz="19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76200">
                  <a:schemeClr val="tx1">
                    <a:alpha val="9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cs typeface="Baskerville Old Face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churchofchristatnorthside.com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Heaven Is REAL</a:t>
            </a:r>
            <a:endParaRPr lang="en-US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Jesus TAUGHT that it is real,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Matt. 5.11-12; 6.19-21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Matt. 25.46</a:t>
            </a: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John </a:t>
            </a:r>
            <a:r>
              <a:rPr lang="en-US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14.1-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3</a:t>
            </a: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The APOSTLES taught that it is real, </a:t>
            </a:r>
            <a:r>
              <a:rPr lang="en-US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Col.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1.5; 1 </a:t>
            </a:r>
            <a:r>
              <a:rPr lang="en-US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Pet.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1.4</a:t>
            </a:r>
            <a:endParaRPr lang="en-US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churchofchristatnorthside.com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5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Heaven Is WONDERFUL</a:t>
            </a:r>
            <a:endParaRPr lang="en-US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 place of PARADISE,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Rev. 2.7</a:t>
            </a:r>
            <a:endParaRPr lang="en-US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 place of DWELLING,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Rev. 21.1-3</a:t>
            </a: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 place of REST,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Rev. 14.13; cf. </a:t>
            </a:r>
            <a:r>
              <a:rPr lang="en-US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Heb. 4.1, 9,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11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churchofchristatnorthside.com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12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Heaven Is WONDERFUL</a:t>
            </a:r>
            <a:endParaRPr lang="en-US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 place of COMFORT,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Rev. 21.4</a:t>
            </a:r>
            <a:endParaRPr lang="en-US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 place of WORSHIP,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Rev. 22.3</a:t>
            </a: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A place of RIGHTEOUSNESS,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Rev. 21.27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churchofchristatnorthside.com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9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Heaven Is ETERNAL</a:t>
            </a:r>
            <a:endParaRPr lang="en-US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It will not be TEMPORARY,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Matt. 25.46</a:t>
            </a:r>
          </a:p>
          <a:p>
            <a:pPr marL="0" indent="0">
              <a:buNone/>
            </a:pPr>
            <a:endParaRPr lang="en-US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It will not PASS away, </a:t>
            </a:r>
            <a:r>
              <a:rPr lang="en-US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Rev. 21.1; 2 Pet. 3.9-13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churchofchristatnorthside.com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1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Heaven Is WAITING</a:t>
            </a:r>
            <a:endParaRPr lang="en-US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For those who SEEK, </a:t>
            </a:r>
            <a:r>
              <a:rPr lang="en-US" sz="30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Rom. 2.7</a:t>
            </a:r>
          </a:p>
          <a:p>
            <a:pPr marL="0" indent="0">
              <a:buNone/>
            </a:pPr>
            <a:endParaRPr lang="en-US" sz="30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For those who OBEY Jesus, </a:t>
            </a:r>
            <a:r>
              <a:rPr lang="en-US" sz="30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Heb. 5.8-9</a:t>
            </a:r>
            <a:r>
              <a:rPr lang="en-US" sz="3000" i="1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, </a:t>
            </a:r>
            <a:r>
              <a:rPr lang="en-US" sz="30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Matt. 7.21</a:t>
            </a:r>
          </a:p>
          <a:p>
            <a:pPr marL="0" indent="0">
              <a:buNone/>
            </a:pPr>
            <a:endParaRPr lang="en-US" sz="30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sz="3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For those </a:t>
            </a:r>
            <a:r>
              <a:rPr lang="en-US" sz="30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who remain </a:t>
            </a:r>
            <a:r>
              <a:rPr lang="en-US" sz="30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FAITHFUL, </a:t>
            </a:r>
            <a:r>
              <a:rPr lang="en-US" sz="3000" i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Mark 13.13</a:t>
            </a:r>
            <a:endParaRPr lang="en-US" sz="3000" i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churchofchristatnorthside.com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8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4502" y="1851645"/>
            <a:ext cx="803499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76200">
                    <a:srgbClr val="000000">
                      <a:alpha val="9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cs typeface="Baskerville Old Face"/>
              </a:rPr>
              <a:t>Heaven</a:t>
            </a:r>
            <a:endParaRPr lang="en-US" sz="19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76200">
                  <a:srgbClr val="000000">
                    <a:alpha val="9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cs typeface="Baskerville Old Face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churchofchristatnorthside.com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4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Do You Want To Go To </a:t>
            </a:r>
            <a:r>
              <a:rPr lang="en-US" sz="4200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HEAVEN?</a:t>
            </a:r>
            <a:endParaRPr lang="en-US" sz="4200" b="1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82381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66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cs typeface="Baskerville Old Face"/>
              </a:rPr>
              <a:t>It’s </a:t>
            </a:r>
            <a:r>
              <a:rPr lang="en-US" sz="66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cs typeface="Baskerville Old Face"/>
              </a:rPr>
              <a:t>an ATTAINABLE </a:t>
            </a:r>
            <a:r>
              <a:rPr lang="en-US" sz="66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cs typeface="Baskerville Old Face"/>
              </a:rPr>
              <a:t>g</a:t>
            </a:r>
            <a:r>
              <a:rPr lang="en-US" sz="66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cs typeface="Baskerville Old Face"/>
              </a:rPr>
              <a:t>oal, but not for those who do not OBEY!</a:t>
            </a:r>
            <a:endParaRPr lang="en-US" sz="1600" i="1" spc="300" dirty="0" smtClean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cs typeface="Baskerville Old Face"/>
            </a:endParaRPr>
          </a:p>
          <a:p>
            <a:pPr marL="0" indent="0" algn="ctr">
              <a:spcAft>
                <a:spcPts val="1200"/>
              </a:spcAft>
              <a:buFont typeface="Arial"/>
              <a:buNone/>
            </a:pPr>
            <a:r>
              <a:rPr lang="en-US" sz="28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cs typeface="Baskerville Old Face"/>
              </a:rPr>
              <a:t>Rom. 2.8-9; 2 Thess. 1.7-9</a:t>
            </a:r>
            <a:endParaRPr lang="en-US" sz="28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cs typeface="Baskerville Old Face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churchofchristatnorthside.com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1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9502</TotalTime>
  <Words>281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Custom Design</vt:lpstr>
      <vt:lpstr>1_Custom Design</vt:lpstr>
      <vt:lpstr>2_Custom Design</vt:lpstr>
      <vt:lpstr>PowerPoint Presentation</vt:lpstr>
      <vt:lpstr>PowerPoint Presentation</vt:lpstr>
      <vt:lpstr>Heaven Is REAL</vt:lpstr>
      <vt:lpstr>Heaven Is WONDERFUL</vt:lpstr>
      <vt:lpstr>Heaven Is WONDERFUL</vt:lpstr>
      <vt:lpstr>Heaven Is ETERNAL</vt:lpstr>
      <vt:lpstr>Heaven Is WAITING</vt:lpstr>
      <vt:lpstr>PowerPoint Presentation</vt:lpstr>
      <vt:lpstr>Do You Want To Go To HEAVEN?</vt:lpstr>
      <vt:lpstr>Do You Want To Go To Heaven?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Bryan Garlock</cp:lastModifiedBy>
  <cp:revision>147</cp:revision>
  <dcterms:created xsi:type="dcterms:W3CDTF">2005-10-24T16:50:15Z</dcterms:created>
  <dcterms:modified xsi:type="dcterms:W3CDTF">2014-07-20T12:14:42Z</dcterms:modified>
</cp:coreProperties>
</file>